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7"/>
  </p:notesMasterIdLst>
  <p:sldIdLst>
    <p:sldId id="256" r:id="rId2"/>
    <p:sldId id="257" r:id="rId3"/>
    <p:sldId id="303" r:id="rId4"/>
    <p:sldId id="300" r:id="rId5"/>
    <p:sldId id="301" r:id="rId6"/>
    <p:sldId id="302" r:id="rId7"/>
    <p:sldId id="304" r:id="rId8"/>
    <p:sldId id="305" r:id="rId9"/>
    <p:sldId id="258" r:id="rId10"/>
    <p:sldId id="271" r:id="rId11"/>
    <p:sldId id="260" r:id="rId12"/>
    <p:sldId id="262" r:id="rId13"/>
    <p:sldId id="263" r:id="rId14"/>
    <p:sldId id="270" r:id="rId15"/>
    <p:sldId id="272" r:id="rId16"/>
    <p:sldId id="266" r:id="rId17"/>
    <p:sldId id="269" r:id="rId18"/>
    <p:sldId id="264" r:id="rId19"/>
    <p:sldId id="267" r:id="rId20"/>
    <p:sldId id="278" r:id="rId21"/>
    <p:sldId id="273" r:id="rId22"/>
    <p:sldId id="274" r:id="rId23"/>
    <p:sldId id="265" r:id="rId24"/>
    <p:sldId id="27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76" r:id="rId4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anielColle\Desktop\reclamos%20porcentaj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anielColle\Documents\Acreditaci&#243;n\comparaci&#243;n%20nivel%20de%20estudios%202010%20y%20201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DanielColle\Documents\Acreditaci&#243;n\comparaci&#243;n%20nivel%20de%20estudios%202010%20y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2419072615921"/>
          <c:y val="0.16893040174249002"/>
          <c:w val="0.40905161854768152"/>
          <c:h val="0.72896764949382664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5"/>
            <c:spPr>
              <a:solidFill>
                <a:schemeClr val="accent1">
                  <a:shade val="4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5"/>
            <c:spPr>
              <a:solidFill>
                <a:schemeClr val="accent1">
                  <a:shade val="61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shade val="4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shade val="61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7222222222222221E-2"/>
                  <c:y val="-3.2120103897155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8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1666666666668"/>
                      <c:h val="0.309385429323667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6666721347331583E-2"/>
                  <c:y val="2.75315176261328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shade val="9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5688976377948"/>
                      <c:h val="0.2085512460179561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5570975503062131E-2"/>
                  <c:y val="4.7831856856341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tint val="9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2355643044618"/>
                      <c:h val="0.2085512460179561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5.3780845970642588E-2"/>
                  <c:y val="-2.86786942994671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9799868766404"/>
                      <c:h val="0.1532551683920835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1.05104743851463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tint val="6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2612612612612606"/>
                  <c:y val="-2.8368794326241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tint val="4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Hoja6!$A$2:$A$9</c:f>
              <c:strCache>
                <c:ptCount val="8"/>
                <c:pt idx="0">
                  <c:v>Pago no oportuno</c:v>
                </c:pt>
                <c:pt idx="1">
                  <c:v>Otro</c:v>
                </c:pt>
                <c:pt idx="2">
                  <c:v>Falta de justificación de los actos (adjudicación, desierta o rechazo de ofertas)</c:v>
                </c:pt>
                <c:pt idx="3">
                  <c:v>Falta de Igualdad de los oferentes y no discriminación</c:v>
                </c:pt>
                <c:pt idx="4">
                  <c:v>Criterios de evaluación mal definidos o mal aplicados</c:v>
                </c:pt>
                <c:pt idx="5">
                  <c:v>No adjudicado en el sistema</c:v>
                </c:pt>
                <c:pt idx="6">
                  <c:v>Incumplimiento de bases de licitación</c:v>
                </c:pt>
                <c:pt idx="7">
                  <c:v>Irregularidad</c:v>
                </c:pt>
              </c:strCache>
            </c:strRef>
          </c:cat>
          <c:val>
            <c:numRef>
              <c:f>Hoja6!$B$2:$B$9</c:f>
              <c:numCache>
                <c:formatCode>General</c:formatCode>
                <c:ptCount val="8"/>
                <c:pt idx="0">
                  <c:v>5983</c:v>
                </c:pt>
                <c:pt idx="1">
                  <c:v>2151</c:v>
                </c:pt>
                <c:pt idx="2">
                  <c:v>1532</c:v>
                </c:pt>
                <c:pt idx="3">
                  <c:v>1427</c:v>
                </c:pt>
                <c:pt idx="4">
                  <c:v>1183</c:v>
                </c:pt>
                <c:pt idx="5">
                  <c:v>718</c:v>
                </c:pt>
                <c:pt idx="6">
                  <c:v>709</c:v>
                </c:pt>
                <c:pt idx="7">
                  <c:v>90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ASISTENCIA</a:t>
            </a:r>
            <a:r>
              <a:rPr lang="en-US" baseline="0"/>
              <a:t> POR PERFIL</a:t>
            </a:r>
            <a:endParaRPr lang="en-US"/>
          </a:p>
        </c:rich>
      </c:tx>
      <c:layout>
        <c:manualLayout>
          <c:xMode val="edge"/>
          <c:yMode val="edge"/>
          <c:x val="6.6534776902887116E-2"/>
          <c:y val="3.703703703703703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37123929525535E-2"/>
          <c:y val="0.32949187981962125"/>
          <c:w val="0.95955624724319011"/>
          <c:h val="0.67050812018037886"/>
        </c:manualLayout>
      </c:layout>
      <c:pie3DChart>
        <c:varyColors val="1"/>
        <c:ser>
          <c:idx val="0"/>
          <c:order val="0"/>
          <c:tx>
            <c:strRef>
              <c:f>Hoja1!$H$46</c:f>
              <c:strCache>
                <c:ptCount val="1"/>
                <c:pt idx="0">
                  <c:v>ASISTEN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Hoja1!$G$47:$G$50</c:f>
              <c:strCache>
                <c:ptCount val="4"/>
                <c:pt idx="0">
                  <c:v>ABOGADO</c:v>
                </c:pt>
                <c:pt idx="1">
                  <c:v>AUDITOR</c:v>
                </c:pt>
                <c:pt idx="2">
                  <c:v>OPERADOR</c:v>
                </c:pt>
                <c:pt idx="3">
                  <c:v>SUPERVISOR</c:v>
                </c:pt>
              </c:strCache>
            </c:strRef>
          </c:cat>
          <c:val>
            <c:numRef>
              <c:f>Hoja1!$H$47:$H$50</c:f>
              <c:numCache>
                <c:formatCode>General</c:formatCode>
                <c:ptCount val="4"/>
                <c:pt idx="0">
                  <c:v>307</c:v>
                </c:pt>
                <c:pt idx="1">
                  <c:v>309</c:v>
                </c:pt>
                <c:pt idx="2" formatCode="#,##0">
                  <c:v>1782</c:v>
                </c:pt>
                <c:pt idx="3" formatCode="#,##0">
                  <c:v>2858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i="0" u="none" strike="noStrike" kern="1200" cap="all" spc="120" normalizeH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cap="all" spc="120" normalizeH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porcentaje de aprobación por nivel de estudios 2010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Hoja3!$B$42</c:f>
              <c:strCache>
                <c:ptCount val="1"/>
                <c:pt idx="0">
                  <c:v>ACREDITA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Hoja3!$A$43:$A$46</c:f>
              <c:strCache>
                <c:ptCount val="4"/>
                <c:pt idx="0">
                  <c:v>Media</c:v>
                </c:pt>
                <c:pt idx="1">
                  <c:v>Técnica</c:v>
                </c:pt>
                <c:pt idx="2">
                  <c:v>Universitaria</c:v>
                </c:pt>
                <c:pt idx="3">
                  <c:v>PostGrado</c:v>
                </c:pt>
              </c:strCache>
            </c:strRef>
          </c:cat>
          <c:val>
            <c:numRef>
              <c:f>Hoja3!$B$43:$B$46</c:f>
              <c:numCache>
                <c:formatCode>0%</c:formatCode>
                <c:ptCount val="4"/>
                <c:pt idx="0">
                  <c:v>0.64188576609247505</c:v>
                </c:pt>
                <c:pt idx="1">
                  <c:v>0.73366093366093366</c:v>
                </c:pt>
                <c:pt idx="2">
                  <c:v>0.84773662551440332</c:v>
                </c:pt>
                <c:pt idx="3">
                  <c:v>0.85330578512396693</c:v>
                </c:pt>
              </c:numCache>
            </c:numRef>
          </c:val>
        </c:ser>
        <c:ser>
          <c:idx val="1"/>
          <c:order val="1"/>
          <c:tx>
            <c:strRef>
              <c:f>Hoja3!$C$42</c:f>
              <c:strCache>
                <c:ptCount val="1"/>
                <c:pt idx="0">
                  <c:v>NO ACREDITA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Hoja3!$A$43:$A$46</c:f>
              <c:strCache>
                <c:ptCount val="4"/>
                <c:pt idx="0">
                  <c:v>Media</c:v>
                </c:pt>
                <c:pt idx="1">
                  <c:v>Técnica</c:v>
                </c:pt>
                <c:pt idx="2">
                  <c:v>Universitaria</c:v>
                </c:pt>
                <c:pt idx="3">
                  <c:v>PostGrado</c:v>
                </c:pt>
              </c:strCache>
            </c:strRef>
          </c:cat>
          <c:val>
            <c:numRef>
              <c:f>Hoja3!$C$43:$C$46</c:f>
              <c:numCache>
                <c:formatCode>0%</c:formatCode>
                <c:ptCount val="4"/>
                <c:pt idx="0">
                  <c:v>0.35811423390752495</c:v>
                </c:pt>
                <c:pt idx="1">
                  <c:v>0.26633906633906634</c:v>
                </c:pt>
                <c:pt idx="2">
                  <c:v>0.15226337448559671</c:v>
                </c:pt>
                <c:pt idx="3">
                  <c:v>0.14669421487603307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14084480"/>
        <c:axId val="113315840"/>
        <c:axId val="0"/>
      </c:bar3DChart>
      <c:catAx>
        <c:axId val="11408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15840"/>
        <c:crosses val="autoZero"/>
        <c:auto val="1"/>
        <c:lblAlgn val="ctr"/>
        <c:lblOffset val="100"/>
        <c:noMultiLvlLbl val="0"/>
      </c:catAx>
      <c:valAx>
        <c:axId val="113315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408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i="0" u="none" strike="noStrike" kern="1200" cap="all" spc="12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cap="all" spc="120" normalizeH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porcentaje</a:t>
            </a:r>
            <a:r>
              <a:rPr lang="en-US" sz="1600" b="1" i="0" u="none" strike="noStrike" kern="1200" cap="all" spc="12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600" b="1" i="0" u="none" strike="noStrike" kern="1200" cap="all" spc="120" normalizeH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aprobación</a:t>
            </a:r>
            <a:r>
              <a:rPr lang="en-US" sz="1600" b="1" i="0" u="none" strike="noStrike" kern="1200" cap="all" spc="12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i="0" u="none" strike="noStrike" kern="1200" cap="all" spc="120" normalizeH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600" b="1" i="0" u="none" strike="noStrike" kern="1200" cap="all" spc="12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b="1" i="0" u="none" strike="noStrike" kern="1200" cap="all" spc="120" normalizeH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nivel</a:t>
            </a:r>
            <a:r>
              <a:rPr lang="en-US" sz="1600" b="1" i="0" u="none" strike="noStrike" kern="1200" cap="all" spc="12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600" b="1" i="0" u="none" strike="noStrike" kern="1200" cap="all" spc="120" normalizeH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estudios</a:t>
            </a:r>
            <a:r>
              <a:rPr lang="en-US" sz="1600" b="1" i="0" u="none" strike="noStrike" kern="1200" cap="all" spc="120" normalizeH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2013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Hoja3!$D$17</c:f>
              <c:strCache>
                <c:ptCount val="1"/>
                <c:pt idx="0">
                  <c:v>% APRUEBA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Hoja3!$A$18:$A$23</c:f>
              <c:strCache>
                <c:ptCount val="6"/>
                <c:pt idx="0">
                  <c:v>MEDIA</c:v>
                </c:pt>
                <c:pt idx="1">
                  <c:v>TÉCNICA ESCOLAR</c:v>
                </c:pt>
                <c:pt idx="2">
                  <c:v>TÉCNICO PROFESIONAL</c:v>
                </c:pt>
                <c:pt idx="3">
                  <c:v>UNIV INCOMPLETA</c:v>
                </c:pt>
                <c:pt idx="4">
                  <c:v>UNIV COMPLETA</c:v>
                </c:pt>
                <c:pt idx="5">
                  <c:v>POSTGRADO(S)</c:v>
                </c:pt>
              </c:strCache>
            </c:strRef>
          </c:cat>
          <c:val>
            <c:numRef>
              <c:f>Hoja3!$D$18:$D$23</c:f>
              <c:numCache>
                <c:formatCode>0%</c:formatCode>
                <c:ptCount val="6"/>
                <c:pt idx="0">
                  <c:v>0.6</c:v>
                </c:pt>
                <c:pt idx="1">
                  <c:v>0.69</c:v>
                </c:pt>
                <c:pt idx="2">
                  <c:v>0.72</c:v>
                </c:pt>
                <c:pt idx="3">
                  <c:v>0.74</c:v>
                </c:pt>
                <c:pt idx="4">
                  <c:v>0.86</c:v>
                </c:pt>
                <c:pt idx="5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Hoja3!$E$17</c:f>
              <c:strCache>
                <c:ptCount val="1"/>
                <c:pt idx="0">
                  <c:v>% REPRUEBA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Hoja3!$A$18:$A$23</c:f>
              <c:strCache>
                <c:ptCount val="6"/>
                <c:pt idx="0">
                  <c:v>MEDIA</c:v>
                </c:pt>
                <c:pt idx="1">
                  <c:v>TÉCNICA ESCOLAR</c:v>
                </c:pt>
                <c:pt idx="2">
                  <c:v>TÉCNICO PROFESIONAL</c:v>
                </c:pt>
                <c:pt idx="3">
                  <c:v>UNIV INCOMPLETA</c:v>
                </c:pt>
                <c:pt idx="4">
                  <c:v>UNIV COMPLETA</c:v>
                </c:pt>
                <c:pt idx="5">
                  <c:v>POSTGRADO(S)</c:v>
                </c:pt>
              </c:strCache>
            </c:strRef>
          </c:cat>
          <c:val>
            <c:numRef>
              <c:f>Hoja3!$E$18:$E$23</c:f>
              <c:numCache>
                <c:formatCode>0%</c:formatCode>
                <c:ptCount val="6"/>
                <c:pt idx="0">
                  <c:v>0.4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0.14000000000000001</c:v>
                </c:pt>
                <c:pt idx="5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13354624"/>
        <c:axId val="113356160"/>
        <c:axId val="0"/>
      </c:bar3DChart>
      <c:catAx>
        <c:axId val="11335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56160"/>
        <c:crosses val="autoZero"/>
        <c:auto val="1"/>
        <c:lblAlgn val="ctr"/>
        <c:lblOffset val="100"/>
        <c:noMultiLvlLbl val="0"/>
      </c:catAx>
      <c:valAx>
        <c:axId val="113356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335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1C3B8-EA01-47C8-AD02-295D4FFD3288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47509A0-8B18-48CC-8F19-2033D7FE1E3B}">
      <dgm:prSet phldrT="[Texto]" custT="1"/>
      <dgm:spPr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L" sz="2500" dirty="0" smtClean="0"/>
            <a:t>Capacitación</a:t>
          </a:r>
          <a:endParaRPr lang="es-CL" sz="2500" dirty="0"/>
        </a:p>
      </dgm:t>
    </dgm:pt>
    <dgm:pt modelId="{A5EFA67F-0D22-4B89-B3E1-56A06EB075E5}" type="parTrans" cxnId="{A94D81DE-8116-466C-8EB6-58B4B3AAC7B3}">
      <dgm:prSet/>
      <dgm:spPr/>
      <dgm:t>
        <a:bodyPr/>
        <a:lstStyle/>
        <a:p>
          <a:endParaRPr lang="es-CL" sz="2400"/>
        </a:p>
      </dgm:t>
    </dgm:pt>
    <dgm:pt modelId="{C03BEC1A-431A-4580-947D-31DDDC34BD1E}" type="sibTrans" cxnId="{A94D81DE-8116-466C-8EB6-58B4B3AAC7B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L" sz="2400"/>
        </a:p>
      </dgm:t>
    </dgm:pt>
    <dgm:pt modelId="{A80915E0-1B3A-40A2-AB76-8FDAC8BE529D}">
      <dgm:prSet phldrT="[Texto]" custT="1"/>
      <dgm:spPr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L" sz="2500" dirty="0" smtClean="0"/>
            <a:t>Acreditación y certificación de competencias</a:t>
          </a:r>
          <a:endParaRPr lang="es-CL" sz="2500" dirty="0"/>
        </a:p>
      </dgm:t>
    </dgm:pt>
    <dgm:pt modelId="{C6F2179E-090A-4BA4-A36E-79A092C50E38}" type="parTrans" cxnId="{167FE8AD-CBC9-4758-83E8-B6B403579747}">
      <dgm:prSet/>
      <dgm:spPr/>
      <dgm:t>
        <a:bodyPr/>
        <a:lstStyle/>
        <a:p>
          <a:endParaRPr lang="es-CL" sz="2400"/>
        </a:p>
      </dgm:t>
    </dgm:pt>
    <dgm:pt modelId="{5E63882B-0140-4314-A5D7-A652B4219931}" type="sibTrans" cxnId="{167FE8AD-CBC9-4758-83E8-B6B403579747}">
      <dgm:prSet/>
      <dgm:spPr/>
      <dgm:t>
        <a:bodyPr/>
        <a:lstStyle/>
        <a:p>
          <a:endParaRPr lang="es-CL" sz="2400"/>
        </a:p>
      </dgm:t>
    </dgm:pt>
    <dgm:pt modelId="{0CD8410E-231C-47B7-B009-EBA767EDB321}">
      <dgm:prSet phldrT="[Texto]" custT="1"/>
      <dgm:spPr>
        <a:ln w="762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L" sz="2500" dirty="0" smtClean="0"/>
            <a:t>Profesionalización de los compradores públicos</a:t>
          </a:r>
          <a:endParaRPr lang="es-CL" sz="2500" dirty="0"/>
        </a:p>
      </dgm:t>
    </dgm:pt>
    <dgm:pt modelId="{77A754E6-72EB-4E57-9486-699A944027E7}" type="parTrans" cxnId="{A6132D48-2533-445F-93B8-A78C7DFCD0BF}">
      <dgm:prSet/>
      <dgm:spPr/>
      <dgm:t>
        <a:bodyPr/>
        <a:lstStyle/>
        <a:p>
          <a:endParaRPr lang="es-CL" sz="2400"/>
        </a:p>
      </dgm:t>
    </dgm:pt>
    <dgm:pt modelId="{C41161D5-A893-44CA-975B-DF9DCC976FE3}" type="sibTrans" cxnId="{A6132D48-2533-445F-93B8-A78C7DFCD0BF}">
      <dgm:prSet/>
      <dgm:spPr/>
      <dgm:t>
        <a:bodyPr/>
        <a:lstStyle/>
        <a:p>
          <a:endParaRPr lang="es-CL" sz="2400"/>
        </a:p>
      </dgm:t>
    </dgm:pt>
    <dgm:pt modelId="{A3C0784F-9C2F-4FFC-8C9A-EA6EA13F6491}" type="pres">
      <dgm:prSet presAssocID="{F161C3B8-EA01-47C8-AD02-295D4FFD3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07BD89-0243-4A2C-8064-37839F1F8B82}" type="pres">
      <dgm:prSet presAssocID="{047509A0-8B18-48CC-8F19-2033D7FE1E3B}" presName="node" presStyleLbl="node1" presStyleIdx="0" presStyleCnt="3" custScaleX="111080" custScaleY="111080" custRadScaleRad="940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A2E59-C914-4F91-B7AF-41E3BA4572EA}" type="pres">
      <dgm:prSet presAssocID="{047509A0-8B18-48CC-8F19-2033D7FE1E3B}" presName="spNode" presStyleCnt="0"/>
      <dgm:spPr/>
      <dgm:t>
        <a:bodyPr/>
        <a:lstStyle/>
        <a:p>
          <a:endParaRPr lang="es-CL"/>
        </a:p>
      </dgm:t>
    </dgm:pt>
    <dgm:pt modelId="{C17F9234-F052-40E2-A3C2-D01B25E2B94A}" type="pres">
      <dgm:prSet presAssocID="{C03BEC1A-431A-4580-947D-31DDDC34BD1E}" presName="sibTrans" presStyleLbl="sibTrans1D1" presStyleIdx="0" presStyleCnt="3"/>
      <dgm:spPr/>
      <dgm:t>
        <a:bodyPr/>
        <a:lstStyle/>
        <a:p>
          <a:endParaRPr lang="es-CL"/>
        </a:p>
      </dgm:t>
    </dgm:pt>
    <dgm:pt modelId="{D9B85545-4CFD-4156-91E5-9AB89F77B938}" type="pres">
      <dgm:prSet presAssocID="{A80915E0-1B3A-40A2-AB76-8FDAC8BE529D}" presName="node" presStyleLbl="node1" presStyleIdx="1" presStyleCnt="3" custScaleX="111080" custScaleY="111080" custRadScaleRad="94840" custRadScaleInc="-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A4779F-20FD-4075-BC97-A921E3053A33}" type="pres">
      <dgm:prSet presAssocID="{A80915E0-1B3A-40A2-AB76-8FDAC8BE529D}" presName="spNode" presStyleCnt="0"/>
      <dgm:spPr/>
      <dgm:t>
        <a:bodyPr/>
        <a:lstStyle/>
        <a:p>
          <a:endParaRPr lang="es-CL"/>
        </a:p>
      </dgm:t>
    </dgm:pt>
    <dgm:pt modelId="{D6F99355-1E89-4EA9-9087-1A7C4ED5D48C}" type="pres">
      <dgm:prSet presAssocID="{5E63882B-0140-4314-A5D7-A652B4219931}" presName="sibTrans" presStyleLbl="sibTrans1D1" presStyleIdx="1" presStyleCnt="3"/>
      <dgm:spPr/>
      <dgm:t>
        <a:bodyPr/>
        <a:lstStyle/>
        <a:p>
          <a:endParaRPr lang="es-CL"/>
        </a:p>
      </dgm:t>
    </dgm:pt>
    <dgm:pt modelId="{69D2CBB0-F35F-4D77-8BD1-EAEAE47DDABB}" type="pres">
      <dgm:prSet presAssocID="{0CD8410E-231C-47B7-B009-EBA767EDB321}" presName="node" presStyleLbl="node1" presStyleIdx="2" presStyleCnt="3" custScaleX="111080" custScaleY="111080" custRadScaleRad="94840" custRadScaleInc="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A36635-ABD0-4978-8B86-1EE3520AE5B6}" type="pres">
      <dgm:prSet presAssocID="{0CD8410E-231C-47B7-B009-EBA767EDB321}" presName="spNode" presStyleCnt="0"/>
      <dgm:spPr/>
      <dgm:t>
        <a:bodyPr/>
        <a:lstStyle/>
        <a:p>
          <a:endParaRPr lang="es-CL"/>
        </a:p>
      </dgm:t>
    </dgm:pt>
    <dgm:pt modelId="{6C1F8F7F-A8F6-4034-BD60-9CC61A41F697}" type="pres">
      <dgm:prSet presAssocID="{C41161D5-A893-44CA-975B-DF9DCC976FE3}" presName="sibTrans" presStyleLbl="sibTrans1D1" presStyleIdx="2" presStyleCnt="3"/>
      <dgm:spPr/>
      <dgm:t>
        <a:bodyPr/>
        <a:lstStyle/>
        <a:p>
          <a:endParaRPr lang="es-CL"/>
        </a:p>
      </dgm:t>
    </dgm:pt>
  </dgm:ptLst>
  <dgm:cxnLst>
    <dgm:cxn modelId="{8F6FB172-C485-4EAA-AA6D-BA3906705447}" type="presOf" srcId="{F161C3B8-EA01-47C8-AD02-295D4FFD3288}" destId="{A3C0784F-9C2F-4FFC-8C9A-EA6EA13F6491}" srcOrd="0" destOrd="0" presId="urn:microsoft.com/office/officeart/2005/8/layout/cycle6"/>
    <dgm:cxn modelId="{898B5E63-AE17-4DD0-9637-BADEBBE15F28}" type="presOf" srcId="{0CD8410E-231C-47B7-B009-EBA767EDB321}" destId="{69D2CBB0-F35F-4D77-8BD1-EAEAE47DDABB}" srcOrd="0" destOrd="0" presId="urn:microsoft.com/office/officeart/2005/8/layout/cycle6"/>
    <dgm:cxn modelId="{A6132D48-2533-445F-93B8-A78C7DFCD0BF}" srcId="{F161C3B8-EA01-47C8-AD02-295D4FFD3288}" destId="{0CD8410E-231C-47B7-B009-EBA767EDB321}" srcOrd="2" destOrd="0" parTransId="{77A754E6-72EB-4E57-9486-699A944027E7}" sibTransId="{C41161D5-A893-44CA-975B-DF9DCC976FE3}"/>
    <dgm:cxn modelId="{BCC38E57-27E2-446A-986D-6261178063A3}" type="presOf" srcId="{C03BEC1A-431A-4580-947D-31DDDC34BD1E}" destId="{C17F9234-F052-40E2-A3C2-D01B25E2B94A}" srcOrd="0" destOrd="0" presId="urn:microsoft.com/office/officeart/2005/8/layout/cycle6"/>
    <dgm:cxn modelId="{9BDD8809-6358-475A-9749-5BD1F2348E57}" type="presOf" srcId="{C41161D5-A893-44CA-975B-DF9DCC976FE3}" destId="{6C1F8F7F-A8F6-4034-BD60-9CC61A41F697}" srcOrd="0" destOrd="0" presId="urn:microsoft.com/office/officeart/2005/8/layout/cycle6"/>
    <dgm:cxn modelId="{2F5ABFD6-D4BA-4B54-B2AE-85F05ECCCA55}" type="presOf" srcId="{A80915E0-1B3A-40A2-AB76-8FDAC8BE529D}" destId="{D9B85545-4CFD-4156-91E5-9AB89F77B938}" srcOrd="0" destOrd="0" presId="urn:microsoft.com/office/officeart/2005/8/layout/cycle6"/>
    <dgm:cxn modelId="{A94D81DE-8116-466C-8EB6-58B4B3AAC7B3}" srcId="{F161C3B8-EA01-47C8-AD02-295D4FFD3288}" destId="{047509A0-8B18-48CC-8F19-2033D7FE1E3B}" srcOrd="0" destOrd="0" parTransId="{A5EFA67F-0D22-4B89-B3E1-56A06EB075E5}" sibTransId="{C03BEC1A-431A-4580-947D-31DDDC34BD1E}"/>
    <dgm:cxn modelId="{2F28D19D-C6E2-4F32-AF01-D324AC9FE23F}" type="presOf" srcId="{047509A0-8B18-48CC-8F19-2033D7FE1E3B}" destId="{3907BD89-0243-4A2C-8064-37839F1F8B82}" srcOrd="0" destOrd="0" presId="urn:microsoft.com/office/officeart/2005/8/layout/cycle6"/>
    <dgm:cxn modelId="{BDC9D767-B8D5-4ACE-BFDA-BEAA8BE40D48}" type="presOf" srcId="{5E63882B-0140-4314-A5D7-A652B4219931}" destId="{D6F99355-1E89-4EA9-9087-1A7C4ED5D48C}" srcOrd="0" destOrd="0" presId="urn:microsoft.com/office/officeart/2005/8/layout/cycle6"/>
    <dgm:cxn modelId="{167FE8AD-CBC9-4758-83E8-B6B403579747}" srcId="{F161C3B8-EA01-47C8-AD02-295D4FFD3288}" destId="{A80915E0-1B3A-40A2-AB76-8FDAC8BE529D}" srcOrd="1" destOrd="0" parTransId="{C6F2179E-090A-4BA4-A36E-79A092C50E38}" sibTransId="{5E63882B-0140-4314-A5D7-A652B4219931}"/>
    <dgm:cxn modelId="{7481199B-E621-48FF-B044-85560755E79C}" type="presParOf" srcId="{A3C0784F-9C2F-4FFC-8C9A-EA6EA13F6491}" destId="{3907BD89-0243-4A2C-8064-37839F1F8B82}" srcOrd="0" destOrd="0" presId="urn:microsoft.com/office/officeart/2005/8/layout/cycle6"/>
    <dgm:cxn modelId="{6A9EF9D2-E49E-46D6-BA77-4F35F89D1DED}" type="presParOf" srcId="{A3C0784F-9C2F-4FFC-8C9A-EA6EA13F6491}" destId="{8A6A2E59-C914-4F91-B7AF-41E3BA4572EA}" srcOrd="1" destOrd="0" presId="urn:microsoft.com/office/officeart/2005/8/layout/cycle6"/>
    <dgm:cxn modelId="{05F373ED-A170-4012-938E-1464B560C77E}" type="presParOf" srcId="{A3C0784F-9C2F-4FFC-8C9A-EA6EA13F6491}" destId="{C17F9234-F052-40E2-A3C2-D01B25E2B94A}" srcOrd="2" destOrd="0" presId="urn:microsoft.com/office/officeart/2005/8/layout/cycle6"/>
    <dgm:cxn modelId="{51937D70-A555-40FB-BAB8-DE529000FAF0}" type="presParOf" srcId="{A3C0784F-9C2F-4FFC-8C9A-EA6EA13F6491}" destId="{D9B85545-4CFD-4156-91E5-9AB89F77B938}" srcOrd="3" destOrd="0" presId="urn:microsoft.com/office/officeart/2005/8/layout/cycle6"/>
    <dgm:cxn modelId="{5E1C20E4-D2D9-4B04-9FE6-903F27519F64}" type="presParOf" srcId="{A3C0784F-9C2F-4FFC-8C9A-EA6EA13F6491}" destId="{CDA4779F-20FD-4075-BC97-A921E3053A33}" srcOrd="4" destOrd="0" presId="urn:microsoft.com/office/officeart/2005/8/layout/cycle6"/>
    <dgm:cxn modelId="{19655C61-771F-4D06-906B-E0399B55BCCF}" type="presParOf" srcId="{A3C0784F-9C2F-4FFC-8C9A-EA6EA13F6491}" destId="{D6F99355-1E89-4EA9-9087-1A7C4ED5D48C}" srcOrd="5" destOrd="0" presId="urn:microsoft.com/office/officeart/2005/8/layout/cycle6"/>
    <dgm:cxn modelId="{E83379E1-6D1E-4A19-AD5C-3D36965C7B31}" type="presParOf" srcId="{A3C0784F-9C2F-4FFC-8C9A-EA6EA13F6491}" destId="{69D2CBB0-F35F-4D77-8BD1-EAEAE47DDABB}" srcOrd="6" destOrd="0" presId="urn:microsoft.com/office/officeart/2005/8/layout/cycle6"/>
    <dgm:cxn modelId="{DF42E1C7-BF8F-434D-8CB8-D92887AE8F31}" type="presParOf" srcId="{A3C0784F-9C2F-4FFC-8C9A-EA6EA13F6491}" destId="{C8A36635-ABD0-4978-8B86-1EE3520AE5B6}" srcOrd="7" destOrd="0" presId="urn:microsoft.com/office/officeart/2005/8/layout/cycle6"/>
    <dgm:cxn modelId="{03E8427A-A292-4B17-8A31-C9C102FE7A46}" type="presParOf" srcId="{A3C0784F-9C2F-4FFC-8C9A-EA6EA13F6491}" destId="{6C1F8F7F-A8F6-4034-BD60-9CC61A41F697}" srcOrd="8" destOrd="0" presId="urn:microsoft.com/office/officeart/2005/8/layout/cycle6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BA0B08-C50C-4325-8549-2D1E1E3D32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F2625DA-7833-4DFA-9C85-EC1CE4A2D5ED}">
      <dgm:prSet phldrT="[Texto]"/>
      <dgm:spPr/>
      <dgm:t>
        <a:bodyPr/>
        <a:lstStyle/>
        <a:p>
          <a:r>
            <a:rPr lang="es-CL" dirty="0" smtClean="0"/>
            <a:t>22.755</a:t>
          </a:r>
          <a:endParaRPr lang="es-CL" dirty="0"/>
        </a:p>
      </dgm:t>
    </dgm:pt>
    <dgm:pt modelId="{7DB914E8-7187-4D4E-A098-FA28593D3EBC}" type="parTrans" cxnId="{D1361387-53A5-49E6-AD13-0276E658F61D}">
      <dgm:prSet/>
      <dgm:spPr/>
      <dgm:t>
        <a:bodyPr/>
        <a:lstStyle/>
        <a:p>
          <a:endParaRPr lang="es-CL"/>
        </a:p>
      </dgm:t>
    </dgm:pt>
    <dgm:pt modelId="{3615E935-7A17-4F3C-B893-5A80AEB2A94F}" type="sibTrans" cxnId="{D1361387-53A5-49E6-AD13-0276E658F61D}">
      <dgm:prSet/>
      <dgm:spPr/>
      <dgm:t>
        <a:bodyPr/>
        <a:lstStyle/>
        <a:p>
          <a:endParaRPr lang="es-CL"/>
        </a:p>
      </dgm:t>
    </dgm:pt>
    <dgm:pt modelId="{B272F75F-51F7-4731-967F-CD60EF2451C3}">
      <dgm:prSet phldrT="[Texto]"/>
      <dgm:spPr/>
      <dgm:t>
        <a:bodyPr/>
        <a:lstStyle/>
        <a:p>
          <a:r>
            <a:rPr lang="es-CL" dirty="0" smtClean="0"/>
            <a:t>6.634</a:t>
          </a:r>
          <a:endParaRPr lang="es-CL" dirty="0"/>
        </a:p>
      </dgm:t>
    </dgm:pt>
    <dgm:pt modelId="{A70200CF-69AB-49B3-A647-F1DEBAD7F42E}" type="parTrans" cxnId="{7E463234-AC3B-485A-B1DA-A44E2B3A74AC}">
      <dgm:prSet/>
      <dgm:spPr/>
      <dgm:t>
        <a:bodyPr/>
        <a:lstStyle/>
        <a:p>
          <a:endParaRPr lang="es-CL"/>
        </a:p>
      </dgm:t>
    </dgm:pt>
    <dgm:pt modelId="{8507ADEA-A617-41F2-BE49-36F700D799D1}" type="sibTrans" cxnId="{7E463234-AC3B-485A-B1DA-A44E2B3A74AC}">
      <dgm:prSet/>
      <dgm:spPr/>
      <dgm:t>
        <a:bodyPr/>
        <a:lstStyle/>
        <a:p>
          <a:endParaRPr lang="es-CL"/>
        </a:p>
      </dgm:t>
    </dgm:pt>
    <dgm:pt modelId="{2A810D95-2B5E-4CCF-90B4-26E19B872369}">
      <dgm:prSet phldrT="[Texto]"/>
      <dgm:spPr/>
      <dgm:t>
        <a:bodyPr/>
        <a:lstStyle/>
        <a:p>
          <a:r>
            <a:rPr lang="es-CL" dirty="0" smtClean="0"/>
            <a:t>16.121</a:t>
          </a:r>
          <a:endParaRPr lang="es-CL" dirty="0"/>
        </a:p>
      </dgm:t>
    </dgm:pt>
    <dgm:pt modelId="{7C8C0F32-CAEB-4754-9464-B90E13F6A3ED}" type="parTrans" cxnId="{A3FBCC56-9402-4183-9E66-CDCA8C4A72A5}">
      <dgm:prSet/>
      <dgm:spPr/>
      <dgm:t>
        <a:bodyPr/>
        <a:lstStyle/>
        <a:p>
          <a:endParaRPr lang="es-CL"/>
        </a:p>
      </dgm:t>
    </dgm:pt>
    <dgm:pt modelId="{A405CFAE-689E-4827-B3BB-488C890126A9}" type="sibTrans" cxnId="{A3FBCC56-9402-4183-9E66-CDCA8C4A72A5}">
      <dgm:prSet/>
      <dgm:spPr/>
      <dgm:t>
        <a:bodyPr/>
        <a:lstStyle/>
        <a:p>
          <a:endParaRPr lang="es-CL"/>
        </a:p>
      </dgm:t>
    </dgm:pt>
    <dgm:pt modelId="{B545D2F7-0033-4AB0-8FC7-31A35E4C7650}">
      <dgm:prSet phldrT="[Texto]"/>
      <dgm:spPr/>
      <dgm:t>
        <a:bodyPr/>
        <a:lstStyle/>
        <a:p>
          <a:r>
            <a:rPr lang="es-CL" dirty="0" smtClean="0"/>
            <a:t>12.033</a:t>
          </a:r>
        </a:p>
      </dgm:t>
    </dgm:pt>
    <dgm:pt modelId="{3680EEB7-5C99-4609-92D9-1BAC9A8A57AF}" type="parTrans" cxnId="{4FE2441A-80C9-4EBC-99C9-992FA123FC33}">
      <dgm:prSet/>
      <dgm:spPr/>
      <dgm:t>
        <a:bodyPr/>
        <a:lstStyle/>
        <a:p>
          <a:endParaRPr lang="es-CL"/>
        </a:p>
      </dgm:t>
    </dgm:pt>
    <dgm:pt modelId="{A52FD39F-0A05-4B5F-92C9-C53A35E9E9D1}" type="sibTrans" cxnId="{4FE2441A-80C9-4EBC-99C9-992FA123FC33}">
      <dgm:prSet/>
      <dgm:spPr/>
      <dgm:t>
        <a:bodyPr/>
        <a:lstStyle/>
        <a:p>
          <a:endParaRPr lang="es-CL"/>
        </a:p>
      </dgm:t>
    </dgm:pt>
    <dgm:pt modelId="{0B78F51D-B59A-44A3-94C2-EEA41C0F8023}">
      <dgm:prSet phldrT="[Texto]"/>
      <dgm:spPr/>
      <dgm:t>
        <a:bodyPr/>
        <a:lstStyle/>
        <a:p>
          <a:r>
            <a:rPr lang="es-CL" dirty="0" smtClean="0"/>
            <a:t>4088</a:t>
          </a:r>
        </a:p>
      </dgm:t>
    </dgm:pt>
    <dgm:pt modelId="{EE5BE7C2-B92F-42F6-99A4-AD81ECE3B266}" type="parTrans" cxnId="{453DCBAF-44B3-485D-A8CD-4CEAE2B3B981}">
      <dgm:prSet/>
      <dgm:spPr/>
      <dgm:t>
        <a:bodyPr/>
        <a:lstStyle/>
        <a:p>
          <a:endParaRPr lang="es-CL"/>
        </a:p>
      </dgm:t>
    </dgm:pt>
    <dgm:pt modelId="{AEB09255-44E0-4F8E-8C42-4E1E8D28DD95}" type="sibTrans" cxnId="{453DCBAF-44B3-485D-A8CD-4CEAE2B3B981}">
      <dgm:prSet/>
      <dgm:spPr/>
      <dgm:t>
        <a:bodyPr/>
        <a:lstStyle/>
        <a:p>
          <a:endParaRPr lang="es-CL"/>
        </a:p>
      </dgm:t>
    </dgm:pt>
    <dgm:pt modelId="{E3113242-9353-4020-9FE4-9A807119FDC4}">
      <dgm:prSet phldrT="[Texto]" custT="1"/>
      <dgm:spPr/>
      <dgm:t>
        <a:bodyPr/>
        <a:lstStyle/>
        <a:p>
          <a:r>
            <a:rPr lang="es-CL" sz="1200" dirty="0" smtClean="0"/>
            <a:t>215 justificados</a:t>
          </a:r>
        </a:p>
      </dgm:t>
    </dgm:pt>
    <dgm:pt modelId="{6541B144-9112-4E0A-B8B2-18E6DE6654D0}" type="parTrans" cxnId="{B543BE48-3FB9-4441-BA35-9297D1191051}">
      <dgm:prSet/>
      <dgm:spPr/>
      <dgm:t>
        <a:bodyPr/>
        <a:lstStyle/>
        <a:p>
          <a:endParaRPr lang="es-CL"/>
        </a:p>
      </dgm:t>
    </dgm:pt>
    <dgm:pt modelId="{9121E2CD-C630-42AF-900B-05D90E686B98}" type="sibTrans" cxnId="{B543BE48-3FB9-4441-BA35-9297D1191051}">
      <dgm:prSet/>
      <dgm:spPr/>
      <dgm:t>
        <a:bodyPr/>
        <a:lstStyle/>
        <a:p>
          <a:endParaRPr lang="es-CL"/>
        </a:p>
      </dgm:t>
    </dgm:pt>
    <dgm:pt modelId="{2F2A98FE-0A99-47D6-A63B-44CB29F57230}">
      <dgm:prSet phldrT="[Texto]" custT="1"/>
      <dgm:spPr/>
      <dgm:t>
        <a:bodyPr/>
        <a:lstStyle/>
        <a:p>
          <a:r>
            <a:rPr lang="es-CL" sz="1200" dirty="0" smtClean="0"/>
            <a:t>64 gestores institucionales</a:t>
          </a:r>
        </a:p>
      </dgm:t>
    </dgm:pt>
    <dgm:pt modelId="{79CC13BD-CE04-411D-AEA2-4FF76C7A48B7}" type="parTrans" cxnId="{9567F451-49BA-4946-BAC2-D66E56A4B29D}">
      <dgm:prSet/>
      <dgm:spPr/>
      <dgm:t>
        <a:bodyPr/>
        <a:lstStyle/>
        <a:p>
          <a:endParaRPr lang="es-CL"/>
        </a:p>
      </dgm:t>
    </dgm:pt>
    <dgm:pt modelId="{F3D5D04A-99E7-4AC7-A05C-86568E054682}" type="sibTrans" cxnId="{9567F451-49BA-4946-BAC2-D66E56A4B29D}">
      <dgm:prSet/>
      <dgm:spPr/>
      <dgm:t>
        <a:bodyPr/>
        <a:lstStyle/>
        <a:p>
          <a:endParaRPr lang="es-CL"/>
        </a:p>
      </dgm:t>
    </dgm:pt>
    <dgm:pt modelId="{EB725E2F-B3E4-4EE1-A34F-C3E673BEDD14}">
      <dgm:prSet phldrT="[Texto]" custT="1"/>
      <dgm:spPr/>
      <dgm:t>
        <a:bodyPr/>
        <a:lstStyle/>
        <a:p>
          <a:r>
            <a:rPr lang="es-CL" sz="1200" dirty="0" smtClean="0"/>
            <a:t>8 gestores de contratos</a:t>
          </a:r>
        </a:p>
      </dgm:t>
    </dgm:pt>
    <dgm:pt modelId="{D35B3B02-2412-4A09-8F60-DECF86F42976}" type="parTrans" cxnId="{74AF4BB8-522D-4EA4-AE94-CC833304A967}">
      <dgm:prSet/>
      <dgm:spPr/>
      <dgm:t>
        <a:bodyPr/>
        <a:lstStyle/>
        <a:p>
          <a:endParaRPr lang="es-CL"/>
        </a:p>
      </dgm:t>
    </dgm:pt>
    <dgm:pt modelId="{B6309C99-B166-4ED8-82B8-2ED12345FB85}" type="sibTrans" cxnId="{74AF4BB8-522D-4EA4-AE94-CC833304A967}">
      <dgm:prSet/>
      <dgm:spPr/>
      <dgm:t>
        <a:bodyPr/>
        <a:lstStyle/>
        <a:p>
          <a:endParaRPr lang="es-CL"/>
        </a:p>
      </dgm:t>
    </dgm:pt>
    <dgm:pt modelId="{E5BAAFB0-E5CC-44BC-A2CD-785DB6F16E7E}">
      <dgm:prSet phldrT="[Texto]" custT="1"/>
      <dgm:spPr/>
      <dgm:t>
        <a:bodyPr/>
        <a:lstStyle/>
        <a:p>
          <a:r>
            <a:rPr lang="es-CL" sz="1200" dirty="0" smtClean="0"/>
            <a:t>404 Jefes de Servicio</a:t>
          </a:r>
        </a:p>
      </dgm:t>
    </dgm:pt>
    <dgm:pt modelId="{7E172BFA-D5E3-48E9-9A6E-DD60E8088556}" type="parTrans" cxnId="{2AC31089-843A-4B7A-9BE6-0072DA01911B}">
      <dgm:prSet/>
      <dgm:spPr/>
      <dgm:t>
        <a:bodyPr/>
        <a:lstStyle/>
        <a:p>
          <a:endParaRPr lang="es-CL"/>
        </a:p>
      </dgm:t>
    </dgm:pt>
    <dgm:pt modelId="{708052B3-EF48-43F8-AD73-A60BC8B45091}" type="sibTrans" cxnId="{2AC31089-843A-4B7A-9BE6-0072DA01911B}">
      <dgm:prSet/>
      <dgm:spPr/>
      <dgm:t>
        <a:bodyPr/>
        <a:lstStyle/>
        <a:p>
          <a:endParaRPr lang="es-CL"/>
        </a:p>
      </dgm:t>
    </dgm:pt>
    <dgm:pt modelId="{D9864A21-DE34-42E9-B4D2-9E9D2CACE8D8}">
      <dgm:prSet phldrT="[Texto]" custT="1"/>
      <dgm:spPr/>
      <dgm:t>
        <a:bodyPr/>
        <a:lstStyle/>
        <a:p>
          <a:r>
            <a:rPr lang="es-CL" sz="1200" dirty="0" smtClean="0"/>
            <a:t>25 rol informar</a:t>
          </a:r>
        </a:p>
      </dgm:t>
    </dgm:pt>
    <dgm:pt modelId="{A2792B5F-AF71-41BE-BBDC-BE44BF1ECDEA}" type="parTrans" cxnId="{56D53994-EAF8-4908-9E93-C47DF16483FA}">
      <dgm:prSet/>
      <dgm:spPr/>
      <dgm:t>
        <a:bodyPr/>
        <a:lstStyle/>
        <a:p>
          <a:endParaRPr lang="es-CL"/>
        </a:p>
      </dgm:t>
    </dgm:pt>
    <dgm:pt modelId="{6887BBC8-3FBD-4EC5-8B0A-D48C9A0C900A}" type="sibTrans" cxnId="{56D53994-EAF8-4908-9E93-C47DF16483FA}">
      <dgm:prSet/>
      <dgm:spPr/>
      <dgm:t>
        <a:bodyPr/>
        <a:lstStyle/>
        <a:p>
          <a:endParaRPr lang="es-CL"/>
        </a:p>
      </dgm:t>
    </dgm:pt>
    <dgm:pt modelId="{36C45567-E31A-4D9F-8533-D0BEA41E6166}">
      <dgm:prSet phldrT="[Texto]" custT="1"/>
      <dgm:spPr/>
      <dgm:t>
        <a:bodyPr/>
        <a:lstStyle/>
        <a:p>
          <a:r>
            <a:rPr lang="es-MX" sz="1200" dirty="0" smtClean="0"/>
            <a:t>1550 rol observador</a:t>
          </a:r>
          <a:endParaRPr lang="es-CL" sz="1200" dirty="0" smtClean="0"/>
        </a:p>
      </dgm:t>
    </dgm:pt>
    <dgm:pt modelId="{2EFA860D-7C42-43B9-99E2-19BD50677330}" type="parTrans" cxnId="{D00A9364-F488-4616-AB57-A492F3BCC17D}">
      <dgm:prSet/>
      <dgm:spPr/>
      <dgm:t>
        <a:bodyPr/>
        <a:lstStyle/>
        <a:p>
          <a:endParaRPr lang="es-CL"/>
        </a:p>
      </dgm:t>
    </dgm:pt>
    <dgm:pt modelId="{2A8D03A9-027F-4910-8663-0D585E97F570}" type="sibTrans" cxnId="{D00A9364-F488-4616-AB57-A492F3BCC17D}">
      <dgm:prSet/>
      <dgm:spPr/>
      <dgm:t>
        <a:bodyPr/>
        <a:lstStyle/>
        <a:p>
          <a:endParaRPr lang="es-CL"/>
        </a:p>
      </dgm:t>
    </dgm:pt>
    <dgm:pt modelId="{FB80CF9C-87A5-447C-ABF2-B7FF51E70728}">
      <dgm:prSet phldrT="[Texto]" custT="1"/>
      <dgm:spPr/>
      <dgm:t>
        <a:bodyPr/>
        <a:lstStyle/>
        <a:p>
          <a:r>
            <a:rPr lang="es-MX" sz="1200" dirty="0" smtClean="0"/>
            <a:t>2 usuarios integración</a:t>
          </a:r>
          <a:endParaRPr lang="es-CL" sz="1200" dirty="0" smtClean="0"/>
        </a:p>
      </dgm:t>
    </dgm:pt>
    <dgm:pt modelId="{2E25F11E-7651-416E-A48C-97CD5402666B}" type="parTrans" cxnId="{0E3E7C40-312A-477A-B6E2-BFE3F8B470FD}">
      <dgm:prSet/>
      <dgm:spPr/>
      <dgm:t>
        <a:bodyPr/>
        <a:lstStyle/>
        <a:p>
          <a:endParaRPr lang="es-CL"/>
        </a:p>
      </dgm:t>
    </dgm:pt>
    <dgm:pt modelId="{60B6E8ED-E8AE-414E-955F-E8B9C0155FB6}" type="sibTrans" cxnId="{0E3E7C40-312A-477A-B6E2-BFE3F8B470FD}">
      <dgm:prSet/>
      <dgm:spPr/>
      <dgm:t>
        <a:bodyPr/>
        <a:lstStyle/>
        <a:p>
          <a:endParaRPr lang="es-CL"/>
        </a:p>
      </dgm:t>
    </dgm:pt>
    <dgm:pt modelId="{B6F4CDFA-8638-4199-BB3B-BDD259CBDDB6}">
      <dgm:prSet phldrT="[Texto]" custT="1"/>
      <dgm:spPr/>
      <dgm:t>
        <a:bodyPr/>
        <a:lstStyle/>
        <a:p>
          <a:r>
            <a:rPr lang="es-MX" sz="1200" dirty="0" smtClean="0"/>
            <a:t>1820 usuarios nuevos</a:t>
          </a:r>
          <a:endParaRPr lang="es-CL" sz="1200" dirty="0" smtClean="0"/>
        </a:p>
      </dgm:t>
    </dgm:pt>
    <dgm:pt modelId="{0F1B43D4-09C3-4430-A249-2831E59E1886}" type="parTrans" cxnId="{A5D5793F-161A-4CED-9AEF-F951888629B9}">
      <dgm:prSet/>
      <dgm:spPr/>
      <dgm:t>
        <a:bodyPr/>
        <a:lstStyle/>
        <a:p>
          <a:endParaRPr lang="es-CL"/>
        </a:p>
      </dgm:t>
    </dgm:pt>
    <dgm:pt modelId="{A51C0993-B388-4764-8956-FED303F4BEE5}" type="sibTrans" cxnId="{A5D5793F-161A-4CED-9AEF-F951888629B9}">
      <dgm:prSet/>
      <dgm:spPr/>
      <dgm:t>
        <a:bodyPr/>
        <a:lstStyle/>
        <a:p>
          <a:endParaRPr lang="es-CL"/>
        </a:p>
      </dgm:t>
    </dgm:pt>
    <dgm:pt modelId="{98EDD618-C9DD-41E9-89B1-C56B12A2E099}" type="pres">
      <dgm:prSet presAssocID="{88BA0B08-C50C-4325-8549-2D1E1E3D32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AE9752F-5EBD-4219-8CBC-78EA4C8D7F9C}" type="pres">
      <dgm:prSet presAssocID="{CF2625DA-7833-4DFA-9C85-EC1CE4A2D5ED}" presName="hierRoot1" presStyleCnt="0">
        <dgm:presLayoutVars>
          <dgm:hierBranch val="init"/>
        </dgm:presLayoutVars>
      </dgm:prSet>
      <dgm:spPr/>
    </dgm:pt>
    <dgm:pt modelId="{6A711CF6-29B6-47CD-9B7F-1DD99C45FCDC}" type="pres">
      <dgm:prSet presAssocID="{CF2625DA-7833-4DFA-9C85-EC1CE4A2D5ED}" presName="rootComposite1" presStyleCnt="0"/>
      <dgm:spPr/>
    </dgm:pt>
    <dgm:pt modelId="{49647F40-FD05-489B-B71B-A975015AC12C}" type="pres">
      <dgm:prSet presAssocID="{CF2625DA-7833-4DFA-9C85-EC1CE4A2D5ED}" presName="rootText1" presStyleLbl="node0" presStyleIdx="0" presStyleCnt="1" custScaleX="172185" custScaleY="20474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566EE1E-96DA-45B9-B43C-BD1BBC946F4B}" type="pres">
      <dgm:prSet presAssocID="{CF2625DA-7833-4DFA-9C85-EC1CE4A2D5ED}" presName="rootConnector1" presStyleLbl="node1" presStyleIdx="0" presStyleCnt="0"/>
      <dgm:spPr/>
      <dgm:t>
        <a:bodyPr/>
        <a:lstStyle/>
        <a:p>
          <a:endParaRPr lang="es-CL"/>
        </a:p>
      </dgm:t>
    </dgm:pt>
    <dgm:pt modelId="{B0634D05-0F52-4362-B552-62FBCB96BCF4}" type="pres">
      <dgm:prSet presAssocID="{CF2625DA-7833-4DFA-9C85-EC1CE4A2D5ED}" presName="hierChild2" presStyleCnt="0"/>
      <dgm:spPr/>
    </dgm:pt>
    <dgm:pt modelId="{ADC1807C-4A09-47B1-A12A-B4C3135CDEE3}" type="pres">
      <dgm:prSet presAssocID="{A70200CF-69AB-49B3-A647-F1DEBAD7F42E}" presName="Name37" presStyleLbl="parChTrans1D2" presStyleIdx="0" presStyleCnt="2"/>
      <dgm:spPr/>
      <dgm:t>
        <a:bodyPr/>
        <a:lstStyle/>
        <a:p>
          <a:endParaRPr lang="es-CL"/>
        </a:p>
      </dgm:t>
    </dgm:pt>
    <dgm:pt modelId="{9E8C2BFB-014F-4D31-BC9A-D075ACCDC776}" type="pres">
      <dgm:prSet presAssocID="{B272F75F-51F7-4731-967F-CD60EF2451C3}" presName="hierRoot2" presStyleCnt="0">
        <dgm:presLayoutVars>
          <dgm:hierBranch val="init"/>
        </dgm:presLayoutVars>
      </dgm:prSet>
      <dgm:spPr/>
    </dgm:pt>
    <dgm:pt modelId="{A273F55F-0CCB-4BD3-9AE0-AC8AA77EEA03}" type="pres">
      <dgm:prSet presAssocID="{B272F75F-51F7-4731-967F-CD60EF2451C3}" presName="rootComposite" presStyleCnt="0"/>
      <dgm:spPr/>
    </dgm:pt>
    <dgm:pt modelId="{53FC0F30-53AE-4EDF-9CE2-E5F2683DB172}" type="pres">
      <dgm:prSet presAssocID="{B272F75F-51F7-4731-967F-CD60EF2451C3}" presName="rootText" presStyleLbl="node2" presStyleIdx="0" presStyleCnt="2" custScaleX="172185" custScaleY="20474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EEAFA9F-989B-4758-8393-1EE2C0A88654}" type="pres">
      <dgm:prSet presAssocID="{B272F75F-51F7-4731-967F-CD60EF2451C3}" presName="rootConnector" presStyleLbl="node2" presStyleIdx="0" presStyleCnt="2"/>
      <dgm:spPr/>
      <dgm:t>
        <a:bodyPr/>
        <a:lstStyle/>
        <a:p>
          <a:endParaRPr lang="es-CL"/>
        </a:p>
      </dgm:t>
    </dgm:pt>
    <dgm:pt modelId="{F6094CAB-D5DA-494B-B02A-5BE37D621781}" type="pres">
      <dgm:prSet presAssocID="{B272F75F-51F7-4731-967F-CD60EF2451C3}" presName="hierChild4" presStyleCnt="0"/>
      <dgm:spPr/>
    </dgm:pt>
    <dgm:pt modelId="{1F10F691-690C-42EC-9FEA-21A7ABFFDAD8}" type="pres">
      <dgm:prSet presAssocID="{B272F75F-51F7-4731-967F-CD60EF2451C3}" presName="hierChild5" presStyleCnt="0"/>
      <dgm:spPr/>
    </dgm:pt>
    <dgm:pt modelId="{E808DADB-A2A9-4B44-A3AD-F129AD56A709}" type="pres">
      <dgm:prSet presAssocID="{7C8C0F32-CAEB-4754-9464-B90E13F6A3ED}" presName="Name37" presStyleLbl="parChTrans1D2" presStyleIdx="1" presStyleCnt="2"/>
      <dgm:spPr/>
      <dgm:t>
        <a:bodyPr/>
        <a:lstStyle/>
        <a:p>
          <a:endParaRPr lang="es-CL"/>
        </a:p>
      </dgm:t>
    </dgm:pt>
    <dgm:pt modelId="{CD7D02BD-CAF6-4F61-BF89-C44C8C718D14}" type="pres">
      <dgm:prSet presAssocID="{2A810D95-2B5E-4CCF-90B4-26E19B872369}" presName="hierRoot2" presStyleCnt="0">
        <dgm:presLayoutVars>
          <dgm:hierBranch val="init"/>
        </dgm:presLayoutVars>
      </dgm:prSet>
      <dgm:spPr/>
    </dgm:pt>
    <dgm:pt modelId="{4DCCE64C-F57A-4671-A252-0F0DF47A79E9}" type="pres">
      <dgm:prSet presAssocID="{2A810D95-2B5E-4CCF-90B4-26E19B872369}" presName="rootComposite" presStyleCnt="0"/>
      <dgm:spPr/>
    </dgm:pt>
    <dgm:pt modelId="{84EF0CF6-11D2-45F5-BABF-4EEA6DC822E6}" type="pres">
      <dgm:prSet presAssocID="{2A810D95-2B5E-4CCF-90B4-26E19B872369}" presName="rootText" presStyleLbl="node2" presStyleIdx="1" presStyleCnt="2" custScaleX="172185" custScaleY="20474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7A665B1-0B7E-43FA-BBE8-1FBB9D9025DA}" type="pres">
      <dgm:prSet presAssocID="{2A810D95-2B5E-4CCF-90B4-26E19B872369}" presName="rootConnector" presStyleLbl="node2" presStyleIdx="1" presStyleCnt="2"/>
      <dgm:spPr/>
      <dgm:t>
        <a:bodyPr/>
        <a:lstStyle/>
        <a:p>
          <a:endParaRPr lang="es-CL"/>
        </a:p>
      </dgm:t>
    </dgm:pt>
    <dgm:pt modelId="{62C8E2E0-E1B9-49F3-A6F8-6460CAB0CE0B}" type="pres">
      <dgm:prSet presAssocID="{2A810D95-2B5E-4CCF-90B4-26E19B872369}" presName="hierChild4" presStyleCnt="0"/>
      <dgm:spPr/>
    </dgm:pt>
    <dgm:pt modelId="{AB2FDC90-A0B8-48D3-8D18-B7DAF7F2D9D5}" type="pres">
      <dgm:prSet presAssocID="{3680EEB7-5C99-4609-92D9-1BAC9A8A57AF}" presName="Name37" presStyleLbl="parChTrans1D3" presStyleIdx="0" presStyleCnt="2"/>
      <dgm:spPr/>
      <dgm:t>
        <a:bodyPr/>
        <a:lstStyle/>
        <a:p>
          <a:endParaRPr lang="es-CL"/>
        </a:p>
      </dgm:t>
    </dgm:pt>
    <dgm:pt modelId="{F62C7159-E46B-4724-84C5-1CA87225860C}" type="pres">
      <dgm:prSet presAssocID="{B545D2F7-0033-4AB0-8FC7-31A35E4C7650}" presName="hierRoot2" presStyleCnt="0">
        <dgm:presLayoutVars>
          <dgm:hierBranch val="init"/>
        </dgm:presLayoutVars>
      </dgm:prSet>
      <dgm:spPr/>
    </dgm:pt>
    <dgm:pt modelId="{53056AA2-87AE-49D3-AF1A-096B9A8E837E}" type="pres">
      <dgm:prSet presAssocID="{B545D2F7-0033-4AB0-8FC7-31A35E4C7650}" presName="rootComposite" presStyleCnt="0"/>
      <dgm:spPr/>
    </dgm:pt>
    <dgm:pt modelId="{5CAE9194-D5F6-475C-9260-BAD5B335ACEE}" type="pres">
      <dgm:prSet presAssocID="{B545D2F7-0033-4AB0-8FC7-31A35E4C7650}" presName="rootText" presStyleLbl="node3" presStyleIdx="0" presStyleCnt="2" custScaleX="172185" custScaleY="20474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57BDA61-24AC-4D2E-A6F5-08D0BEC6993A}" type="pres">
      <dgm:prSet presAssocID="{B545D2F7-0033-4AB0-8FC7-31A35E4C7650}" presName="rootConnector" presStyleLbl="node3" presStyleIdx="0" presStyleCnt="2"/>
      <dgm:spPr/>
      <dgm:t>
        <a:bodyPr/>
        <a:lstStyle/>
        <a:p>
          <a:endParaRPr lang="es-CL"/>
        </a:p>
      </dgm:t>
    </dgm:pt>
    <dgm:pt modelId="{2B05D0E9-61A4-4741-9008-B82F7ABDD797}" type="pres">
      <dgm:prSet presAssocID="{B545D2F7-0033-4AB0-8FC7-31A35E4C7650}" presName="hierChild4" presStyleCnt="0"/>
      <dgm:spPr/>
    </dgm:pt>
    <dgm:pt modelId="{4F9FE2EF-E1F2-4C67-B401-EDA726AE80AB}" type="pres">
      <dgm:prSet presAssocID="{B545D2F7-0033-4AB0-8FC7-31A35E4C7650}" presName="hierChild5" presStyleCnt="0"/>
      <dgm:spPr/>
    </dgm:pt>
    <dgm:pt modelId="{398B324F-1C44-4F1D-87C0-C7889A511FB2}" type="pres">
      <dgm:prSet presAssocID="{EE5BE7C2-B92F-42F6-99A4-AD81ECE3B266}" presName="Name37" presStyleLbl="parChTrans1D3" presStyleIdx="1" presStyleCnt="2"/>
      <dgm:spPr/>
      <dgm:t>
        <a:bodyPr/>
        <a:lstStyle/>
        <a:p>
          <a:endParaRPr lang="es-CL"/>
        </a:p>
      </dgm:t>
    </dgm:pt>
    <dgm:pt modelId="{5AB1D247-B537-4DE4-9796-962D988605DB}" type="pres">
      <dgm:prSet presAssocID="{0B78F51D-B59A-44A3-94C2-EEA41C0F8023}" presName="hierRoot2" presStyleCnt="0">
        <dgm:presLayoutVars>
          <dgm:hierBranch val="init"/>
        </dgm:presLayoutVars>
      </dgm:prSet>
      <dgm:spPr/>
    </dgm:pt>
    <dgm:pt modelId="{EB1FC382-C9AF-447E-A047-537F101B3DD8}" type="pres">
      <dgm:prSet presAssocID="{0B78F51D-B59A-44A3-94C2-EEA41C0F8023}" presName="rootComposite" presStyleCnt="0"/>
      <dgm:spPr/>
    </dgm:pt>
    <dgm:pt modelId="{77454D7E-7E96-4F83-A3F0-3755925A839C}" type="pres">
      <dgm:prSet presAssocID="{0B78F51D-B59A-44A3-94C2-EEA41C0F8023}" presName="rootText" presStyleLbl="node3" presStyleIdx="1" presStyleCnt="2" custScaleX="172185" custScaleY="20474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49264C5-3331-4BA3-93C5-A21D345422D7}" type="pres">
      <dgm:prSet presAssocID="{0B78F51D-B59A-44A3-94C2-EEA41C0F8023}" presName="rootConnector" presStyleLbl="node3" presStyleIdx="1" presStyleCnt="2"/>
      <dgm:spPr/>
      <dgm:t>
        <a:bodyPr/>
        <a:lstStyle/>
        <a:p>
          <a:endParaRPr lang="es-CL"/>
        </a:p>
      </dgm:t>
    </dgm:pt>
    <dgm:pt modelId="{281E061F-158C-4246-93A5-FD6EF6B006BF}" type="pres">
      <dgm:prSet presAssocID="{0B78F51D-B59A-44A3-94C2-EEA41C0F8023}" presName="hierChild4" presStyleCnt="0"/>
      <dgm:spPr/>
    </dgm:pt>
    <dgm:pt modelId="{C628B909-8EB7-447E-99A8-E5938E4B6160}" type="pres">
      <dgm:prSet presAssocID="{6541B144-9112-4E0A-B8B2-18E6DE6654D0}" presName="Name37" presStyleLbl="parChTrans1D4" presStyleIdx="0" presStyleCnt="8"/>
      <dgm:spPr/>
      <dgm:t>
        <a:bodyPr/>
        <a:lstStyle/>
        <a:p>
          <a:endParaRPr lang="es-CL"/>
        </a:p>
      </dgm:t>
    </dgm:pt>
    <dgm:pt modelId="{1A81FDC6-F22B-409C-9994-46B35CF0886D}" type="pres">
      <dgm:prSet presAssocID="{E3113242-9353-4020-9FE4-9A807119FDC4}" presName="hierRoot2" presStyleCnt="0">
        <dgm:presLayoutVars>
          <dgm:hierBranch val="init"/>
        </dgm:presLayoutVars>
      </dgm:prSet>
      <dgm:spPr/>
    </dgm:pt>
    <dgm:pt modelId="{5C3041A1-CD5F-401A-A1EB-70C28A15DD64}" type="pres">
      <dgm:prSet presAssocID="{E3113242-9353-4020-9FE4-9A807119FDC4}" presName="rootComposite" presStyleCnt="0"/>
      <dgm:spPr/>
    </dgm:pt>
    <dgm:pt modelId="{6173249F-0301-4312-B738-BAB40B590909}" type="pres">
      <dgm:prSet presAssocID="{E3113242-9353-4020-9FE4-9A807119FDC4}" presName="rootText" presStyleLbl="node4" presStyleIdx="0" presStyleCnt="8" custScaleX="434817" custScaleY="7894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E850778-FE82-4E47-A55F-B674A60343E6}" type="pres">
      <dgm:prSet presAssocID="{E3113242-9353-4020-9FE4-9A807119FDC4}" presName="rootConnector" presStyleLbl="node4" presStyleIdx="0" presStyleCnt="8"/>
      <dgm:spPr/>
      <dgm:t>
        <a:bodyPr/>
        <a:lstStyle/>
        <a:p>
          <a:endParaRPr lang="es-CL"/>
        </a:p>
      </dgm:t>
    </dgm:pt>
    <dgm:pt modelId="{D67C38F4-1581-4E78-8021-BD1FFB086ECC}" type="pres">
      <dgm:prSet presAssocID="{E3113242-9353-4020-9FE4-9A807119FDC4}" presName="hierChild4" presStyleCnt="0"/>
      <dgm:spPr/>
    </dgm:pt>
    <dgm:pt modelId="{2A99C76D-A540-4D86-89B3-C0BCDDD72E47}" type="pres">
      <dgm:prSet presAssocID="{E3113242-9353-4020-9FE4-9A807119FDC4}" presName="hierChild5" presStyleCnt="0"/>
      <dgm:spPr/>
    </dgm:pt>
    <dgm:pt modelId="{815C2E10-18AC-4062-84BF-5A402B613C6E}" type="pres">
      <dgm:prSet presAssocID="{79CC13BD-CE04-411D-AEA2-4FF76C7A48B7}" presName="Name37" presStyleLbl="parChTrans1D4" presStyleIdx="1" presStyleCnt="8"/>
      <dgm:spPr/>
      <dgm:t>
        <a:bodyPr/>
        <a:lstStyle/>
        <a:p>
          <a:endParaRPr lang="es-CL"/>
        </a:p>
      </dgm:t>
    </dgm:pt>
    <dgm:pt modelId="{4458B3F2-C18B-4308-BE5E-DC058EC421EF}" type="pres">
      <dgm:prSet presAssocID="{2F2A98FE-0A99-47D6-A63B-44CB29F57230}" presName="hierRoot2" presStyleCnt="0">
        <dgm:presLayoutVars>
          <dgm:hierBranch val="init"/>
        </dgm:presLayoutVars>
      </dgm:prSet>
      <dgm:spPr/>
    </dgm:pt>
    <dgm:pt modelId="{D1CA59E0-C27E-4DE0-BCB2-16045051A124}" type="pres">
      <dgm:prSet presAssocID="{2F2A98FE-0A99-47D6-A63B-44CB29F57230}" presName="rootComposite" presStyleCnt="0"/>
      <dgm:spPr/>
    </dgm:pt>
    <dgm:pt modelId="{32F913D6-0BB6-4C8A-8B27-F7F1DD02CD93}" type="pres">
      <dgm:prSet presAssocID="{2F2A98FE-0A99-47D6-A63B-44CB29F57230}" presName="rootText" presStyleLbl="node4" presStyleIdx="1" presStyleCnt="8" custScaleX="434817" custScaleY="7894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3BA5B8D-F604-4BFF-9849-6B535CBEF591}" type="pres">
      <dgm:prSet presAssocID="{2F2A98FE-0A99-47D6-A63B-44CB29F57230}" presName="rootConnector" presStyleLbl="node4" presStyleIdx="1" presStyleCnt="8"/>
      <dgm:spPr/>
      <dgm:t>
        <a:bodyPr/>
        <a:lstStyle/>
        <a:p>
          <a:endParaRPr lang="es-CL"/>
        </a:p>
      </dgm:t>
    </dgm:pt>
    <dgm:pt modelId="{5EFDCA2F-1480-4C54-A7ED-DB01DF4BC089}" type="pres">
      <dgm:prSet presAssocID="{2F2A98FE-0A99-47D6-A63B-44CB29F57230}" presName="hierChild4" presStyleCnt="0"/>
      <dgm:spPr/>
    </dgm:pt>
    <dgm:pt modelId="{CC95C5BB-67AF-4D0A-BBDD-D299C28710C6}" type="pres">
      <dgm:prSet presAssocID="{2F2A98FE-0A99-47D6-A63B-44CB29F57230}" presName="hierChild5" presStyleCnt="0"/>
      <dgm:spPr/>
    </dgm:pt>
    <dgm:pt modelId="{D228AC6F-2905-437F-97AE-3CADC2DF1F11}" type="pres">
      <dgm:prSet presAssocID="{D35B3B02-2412-4A09-8F60-DECF86F42976}" presName="Name37" presStyleLbl="parChTrans1D4" presStyleIdx="2" presStyleCnt="8"/>
      <dgm:spPr/>
      <dgm:t>
        <a:bodyPr/>
        <a:lstStyle/>
        <a:p>
          <a:endParaRPr lang="es-CL"/>
        </a:p>
      </dgm:t>
    </dgm:pt>
    <dgm:pt modelId="{C222A05E-6D5A-4DBA-9D1D-2E403B3477E0}" type="pres">
      <dgm:prSet presAssocID="{EB725E2F-B3E4-4EE1-A34F-C3E673BEDD14}" presName="hierRoot2" presStyleCnt="0">
        <dgm:presLayoutVars>
          <dgm:hierBranch val="init"/>
        </dgm:presLayoutVars>
      </dgm:prSet>
      <dgm:spPr/>
    </dgm:pt>
    <dgm:pt modelId="{5543CE4A-EC45-4A3D-9AA3-3874A9060689}" type="pres">
      <dgm:prSet presAssocID="{EB725E2F-B3E4-4EE1-A34F-C3E673BEDD14}" presName="rootComposite" presStyleCnt="0"/>
      <dgm:spPr/>
    </dgm:pt>
    <dgm:pt modelId="{67D41F49-486F-46DC-AD68-AAEE36BFC8DC}" type="pres">
      <dgm:prSet presAssocID="{EB725E2F-B3E4-4EE1-A34F-C3E673BEDD14}" presName="rootText" presStyleLbl="node4" presStyleIdx="2" presStyleCnt="8" custScaleX="434817" custScaleY="7894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7313A1A-5BEF-4867-A0C6-03EFA70B0344}" type="pres">
      <dgm:prSet presAssocID="{EB725E2F-B3E4-4EE1-A34F-C3E673BEDD14}" presName="rootConnector" presStyleLbl="node4" presStyleIdx="2" presStyleCnt="8"/>
      <dgm:spPr/>
      <dgm:t>
        <a:bodyPr/>
        <a:lstStyle/>
        <a:p>
          <a:endParaRPr lang="es-CL"/>
        </a:p>
      </dgm:t>
    </dgm:pt>
    <dgm:pt modelId="{A8B1979F-D897-41B1-A4A7-1C2547119A33}" type="pres">
      <dgm:prSet presAssocID="{EB725E2F-B3E4-4EE1-A34F-C3E673BEDD14}" presName="hierChild4" presStyleCnt="0"/>
      <dgm:spPr/>
    </dgm:pt>
    <dgm:pt modelId="{C12E6181-2522-4DCB-A705-411F3CEF57AE}" type="pres">
      <dgm:prSet presAssocID="{EB725E2F-B3E4-4EE1-A34F-C3E673BEDD14}" presName="hierChild5" presStyleCnt="0"/>
      <dgm:spPr/>
    </dgm:pt>
    <dgm:pt modelId="{C2F1AEAA-E498-428A-8647-A37E36385329}" type="pres">
      <dgm:prSet presAssocID="{7E172BFA-D5E3-48E9-9A6E-DD60E8088556}" presName="Name37" presStyleLbl="parChTrans1D4" presStyleIdx="3" presStyleCnt="8"/>
      <dgm:spPr/>
      <dgm:t>
        <a:bodyPr/>
        <a:lstStyle/>
        <a:p>
          <a:endParaRPr lang="es-CL"/>
        </a:p>
      </dgm:t>
    </dgm:pt>
    <dgm:pt modelId="{6409E315-5998-4558-B3D9-7C67F2ED1523}" type="pres">
      <dgm:prSet presAssocID="{E5BAAFB0-E5CC-44BC-A2CD-785DB6F16E7E}" presName="hierRoot2" presStyleCnt="0">
        <dgm:presLayoutVars>
          <dgm:hierBranch val="init"/>
        </dgm:presLayoutVars>
      </dgm:prSet>
      <dgm:spPr/>
    </dgm:pt>
    <dgm:pt modelId="{BCC7CA3A-6A71-44D1-84B0-910FDA3EA4E7}" type="pres">
      <dgm:prSet presAssocID="{E5BAAFB0-E5CC-44BC-A2CD-785DB6F16E7E}" presName="rootComposite" presStyleCnt="0"/>
      <dgm:spPr/>
    </dgm:pt>
    <dgm:pt modelId="{8F04D5AE-4EE0-47DA-A197-1224103846CD}" type="pres">
      <dgm:prSet presAssocID="{E5BAAFB0-E5CC-44BC-A2CD-785DB6F16E7E}" presName="rootText" presStyleLbl="node4" presStyleIdx="3" presStyleCnt="8" custScaleX="434817" custScaleY="7894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7A6392B-9ADB-4874-8683-802ADAE2628B}" type="pres">
      <dgm:prSet presAssocID="{E5BAAFB0-E5CC-44BC-A2CD-785DB6F16E7E}" presName="rootConnector" presStyleLbl="node4" presStyleIdx="3" presStyleCnt="8"/>
      <dgm:spPr/>
      <dgm:t>
        <a:bodyPr/>
        <a:lstStyle/>
        <a:p>
          <a:endParaRPr lang="es-CL"/>
        </a:p>
      </dgm:t>
    </dgm:pt>
    <dgm:pt modelId="{0061B04F-550D-459B-B507-A34A8C4FE0B4}" type="pres">
      <dgm:prSet presAssocID="{E5BAAFB0-E5CC-44BC-A2CD-785DB6F16E7E}" presName="hierChild4" presStyleCnt="0"/>
      <dgm:spPr/>
    </dgm:pt>
    <dgm:pt modelId="{F50917B1-C72E-438B-A275-8EA48EA771E2}" type="pres">
      <dgm:prSet presAssocID="{E5BAAFB0-E5CC-44BC-A2CD-785DB6F16E7E}" presName="hierChild5" presStyleCnt="0"/>
      <dgm:spPr/>
    </dgm:pt>
    <dgm:pt modelId="{13AE133D-28E9-4A8C-AD3D-1C3C09F782DA}" type="pres">
      <dgm:prSet presAssocID="{A2792B5F-AF71-41BE-BBDC-BE44BF1ECDEA}" presName="Name37" presStyleLbl="parChTrans1D4" presStyleIdx="4" presStyleCnt="8"/>
      <dgm:spPr/>
      <dgm:t>
        <a:bodyPr/>
        <a:lstStyle/>
        <a:p>
          <a:endParaRPr lang="es-CL"/>
        </a:p>
      </dgm:t>
    </dgm:pt>
    <dgm:pt modelId="{9104BD92-B8CB-4ECD-9253-A5C9795C5DA1}" type="pres">
      <dgm:prSet presAssocID="{D9864A21-DE34-42E9-B4D2-9E9D2CACE8D8}" presName="hierRoot2" presStyleCnt="0">
        <dgm:presLayoutVars>
          <dgm:hierBranch val="init"/>
        </dgm:presLayoutVars>
      </dgm:prSet>
      <dgm:spPr/>
    </dgm:pt>
    <dgm:pt modelId="{18AF005A-3798-4B69-A09C-0034AA2CAB91}" type="pres">
      <dgm:prSet presAssocID="{D9864A21-DE34-42E9-B4D2-9E9D2CACE8D8}" presName="rootComposite" presStyleCnt="0"/>
      <dgm:spPr/>
    </dgm:pt>
    <dgm:pt modelId="{30DD47CB-1CFF-4CE2-8F1C-CCEB21C97F75}" type="pres">
      <dgm:prSet presAssocID="{D9864A21-DE34-42E9-B4D2-9E9D2CACE8D8}" presName="rootText" presStyleLbl="node4" presStyleIdx="4" presStyleCnt="8" custScaleX="434817" custScaleY="7894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BCEEEB3-388B-4637-A614-B7EDD44D7BA1}" type="pres">
      <dgm:prSet presAssocID="{D9864A21-DE34-42E9-B4D2-9E9D2CACE8D8}" presName="rootConnector" presStyleLbl="node4" presStyleIdx="4" presStyleCnt="8"/>
      <dgm:spPr/>
      <dgm:t>
        <a:bodyPr/>
        <a:lstStyle/>
        <a:p>
          <a:endParaRPr lang="es-CL"/>
        </a:p>
      </dgm:t>
    </dgm:pt>
    <dgm:pt modelId="{7FCE4E24-E52B-4244-BF69-C0016DFF26A9}" type="pres">
      <dgm:prSet presAssocID="{D9864A21-DE34-42E9-B4D2-9E9D2CACE8D8}" presName="hierChild4" presStyleCnt="0"/>
      <dgm:spPr/>
    </dgm:pt>
    <dgm:pt modelId="{13B53D96-09B1-4C11-ADCD-85AD232AB7B5}" type="pres">
      <dgm:prSet presAssocID="{D9864A21-DE34-42E9-B4D2-9E9D2CACE8D8}" presName="hierChild5" presStyleCnt="0"/>
      <dgm:spPr/>
    </dgm:pt>
    <dgm:pt modelId="{68CC15E2-AAFF-45E4-8C4A-3D261BF8B01F}" type="pres">
      <dgm:prSet presAssocID="{2EFA860D-7C42-43B9-99E2-19BD50677330}" presName="Name37" presStyleLbl="parChTrans1D4" presStyleIdx="5" presStyleCnt="8"/>
      <dgm:spPr/>
      <dgm:t>
        <a:bodyPr/>
        <a:lstStyle/>
        <a:p>
          <a:endParaRPr lang="es-CL"/>
        </a:p>
      </dgm:t>
    </dgm:pt>
    <dgm:pt modelId="{EC289032-DF44-4F53-96CA-463615D83D5C}" type="pres">
      <dgm:prSet presAssocID="{36C45567-E31A-4D9F-8533-D0BEA41E6166}" presName="hierRoot2" presStyleCnt="0">
        <dgm:presLayoutVars>
          <dgm:hierBranch val="init"/>
        </dgm:presLayoutVars>
      </dgm:prSet>
      <dgm:spPr/>
    </dgm:pt>
    <dgm:pt modelId="{814D09A9-3B22-434D-939F-54A0F0B790E8}" type="pres">
      <dgm:prSet presAssocID="{36C45567-E31A-4D9F-8533-D0BEA41E6166}" presName="rootComposite" presStyleCnt="0"/>
      <dgm:spPr/>
    </dgm:pt>
    <dgm:pt modelId="{3B138C36-F3EE-4638-80C9-F4ECA266A63C}" type="pres">
      <dgm:prSet presAssocID="{36C45567-E31A-4D9F-8533-D0BEA41E6166}" presName="rootText" presStyleLbl="node4" presStyleIdx="5" presStyleCnt="8" custScaleX="434817" custScaleY="7894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D18C51D-1C71-4453-AEE7-95B95A66CB4B}" type="pres">
      <dgm:prSet presAssocID="{36C45567-E31A-4D9F-8533-D0BEA41E6166}" presName="rootConnector" presStyleLbl="node4" presStyleIdx="5" presStyleCnt="8"/>
      <dgm:spPr/>
      <dgm:t>
        <a:bodyPr/>
        <a:lstStyle/>
        <a:p>
          <a:endParaRPr lang="es-CL"/>
        </a:p>
      </dgm:t>
    </dgm:pt>
    <dgm:pt modelId="{6C88A1E4-0F78-4C3A-96D3-D54EDF34AD6B}" type="pres">
      <dgm:prSet presAssocID="{36C45567-E31A-4D9F-8533-D0BEA41E6166}" presName="hierChild4" presStyleCnt="0"/>
      <dgm:spPr/>
    </dgm:pt>
    <dgm:pt modelId="{10D44281-B2F7-4030-AB58-3407E603F54C}" type="pres">
      <dgm:prSet presAssocID="{36C45567-E31A-4D9F-8533-D0BEA41E6166}" presName="hierChild5" presStyleCnt="0"/>
      <dgm:spPr/>
    </dgm:pt>
    <dgm:pt modelId="{8B1C2F46-8D77-439C-995A-44DB11B4967D}" type="pres">
      <dgm:prSet presAssocID="{2E25F11E-7651-416E-A48C-97CD5402666B}" presName="Name37" presStyleLbl="parChTrans1D4" presStyleIdx="6" presStyleCnt="8"/>
      <dgm:spPr/>
      <dgm:t>
        <a:bodyPr/>
        <a:lstStyle/>
        <a:p>
          <a:endParaRPr lang="es-CL"/>
        </a:p>
      </dgm:t>
    </dgm:pt>
    <dgm:pt modelId="{8714B121-F09D-4801-A7E3-4C42DB99BA09}" type="pres">
      <dgm:prSet presAssocID="{FB80CF9C-87A5-447C-ABF2-B7FF51E70728}" presName="hierRoot2" presStyleCnt="0">
        <dgm:presLayoutVars>
          <dgm:hierBranch val="init"/>
        </dgm:presLayoutVars>
      </dgm:prSet>
      <dgm:spPr/>
    </dgm:pt>
    <dgm:pt modelId="{8B44DD1D-E557-4C99-9A2E-81DA604BBF02}" type="pres">
      <dgm:prSet presAssocID="{FB80CF9C-87A5-447C-ABF2-B7FF51E70728}" presName="rootComposite" presStyleCnt="0"/>
      <dgm:spPr/>
    </dgm:pt>
    <dgm:pt modelId="{E726A4AD-5706-4230-B1A8-612B9177F408}" type="pres">
      <dgm:prSet presAssocID="{FB80CF9C-87A5-447C-ABF2-B7FF51E70728}" presName="rootText" presStyleLbl="node4" presStyleIdx="6" presStyleCnt="8" custScaleX="434817" custScaleY="7894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427EF9B-E2E2-434B-B858-F6CAC2531C97}" type="pres">
      <dgm:prSet presAssocID="{FB80CF9C-87A5-447C-ABF2-B7FF51E70728}" presName="rootConnector" presStyleLbl="node4" presStyleIdx="6" presStyleCnt="8"/>
      <dgm:spPr/>
      <dgm:t>
        <a:bodyPr/>
        <a:lstStyle/>
        <a:p>
          <a:endParaRPr lang="es-CL"/>
        </a:p>
      </dgm:t>
    </dgm:pt>
    <dgm:pt modelId="{884FAE0F-CD17-4711-A594-8AFF71B0D858}" type="pres">
      <dgm:prSet presAssocID="{FB80CF9C-87A5-447C-ABF2-B7FF51E70728}" presName="hierChild4" presStyleCnt="0"/>
      <dgm:spPr/>
    </dgm:pt>
    <dgm:pt modelId="{6BC1C406-E13D-4639-8180-4224DE78B0D2}" type="pres">
      <dgm:prSet presAssocID="{FB80CF9C-87A5-447C-ABF2-B7FF51E70728}" presName="hierChild5" presStyleCnt="0"/>
      <dgm:spPr/>
    </dgm:pt>
    <dgm:pt modelId="{AA5C8F80-8317-49C7-AD60-294E2BBD9159}" type="pres">
      <dgm:prSet presAssocID="{0F1B43D4-09C3-4430-A249-2831E59E1886}" presName="Name37" presStyleLbl="parChTrans1D4" presStyleIdx="7" presStyleCnt="8"/>
      <dgm:spPr/>
      <dgm:t>
        <a:bodyPr/>
        <a:lstStyle/>
        <a:p>
          <a:endParaRPr lang="es-CL"/>
        </a:p>
      </dgm:t>
    </dgm:pt>
    <dgm:pt modelId="{A4AA7211-0ECB-49A9-AD8F-E48D89191C27}" type="pres">
      <dgm:prSet presAssocID="{B6F4CDFA-8638-4199-BB3B-BDD259CBDDB6}" presName="hierRoot2" presStyleCnt="0">
        <dgm:presLayoutVars>
          <dgm:hierBranch val="init"/>
        </dgm:presLayoutVars>
      </dgm:prSet>
      <dgm:spPr/>
    </dgm:pt>
    <dgm:pt modelId="{A0871BA1-41D0-48E5-BDBF-5CF844B2BEB7}" type="pres">
      <dgm:prSet presAssocID="{B6F4CDFA-8638-4199-BB3B-BDD259CBDDB6}" presName="rootComposite" presStyleCnt="0"/>
      <dgm:spPr/>
    </dgm:pt>
    <dgm:pt modelId="{E740BCE6-A34A-4D6F-B0D5-6ED3503597AA}" type="pres">
      <dgm:prSet presAssocID="{B6F4CDFA-8638-4199-BB3B-BDD259CBDDB6}" presName="rootText" presStyleLbl="node4" presStyleIdx="7" presStyleCnt="8" custScaleX="434817" custScaleY="7894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D443508-61F0-4EBC-8832-9FB59FF10D44}" type="pres">
      <dgm:prSet presAssocID="{B6F4CDFA-8638-4199-BB3B-BDD259CBDDB6}" presName="rootConnector" presStyleLbl="node4" presStyleIdx="7" presStyleCnt="8"/>
      <dgm:spPr/>
      <dgm:t>
        <a:bodyPr/>
        <a:lstStyle/>
        <a:p>
          <a:endParaRPr lang="es-CL"/>
        </a:p>
      </dgm:t>
    </dgm:pt>
    <dgm:pt modelId="{AF4A0CCC-34FE-421D-AF5D-FA7EB8DF0809}" type="pres">
      <dgm:prSet presAssocID="{B6F4CDFA-8638-4199-BB3B-BDD259CBDDB6}" presName="hierChild4" presStyleCnt="0"/>
      <dgm:spPr/>
    </dgm:pt>
    <dgm:pt modelId="{F483BCE7-FAC2-4279-B9AB-E99E6A899619}" type="pres">
      <dgm:prSet presAssocID="{B6F4CDFA-8638-4199-BB3B-BDD259CBDDB6}" presName="hierChild5" presStyleCnt="0"/>
      <dgm:spPr/>
    </dgm:pt>
    <dgm:pt modelId="{CA2BEF95-13EB-4DE1-9ECE-0E2CD9BE0CF2}" type="pres">
      <dgm:prSet presAssocID="{0B78F51D-B59A-44A3-94C2-EEA41C0F8023}" presName="hierChild5" presStyleCnt="0"/>
      <dgm:spPr/>
    </dgm:pt>
    <dgm:pt modelId="{05957F6B-3AC8-447F-9465-3222218AAB38}" type="pres">
      <dgm:prSet presAssocID="{2A810D95-2B5E-4CCF-90B4-26E19B872369}" presName="hierChild5" presStyleCnt="0"/>
      <dgm:spPr/>
    </dgm:pt>
    <dgm:pt modelId="{ADED6A15-18FA-4A19-A054-BFB51CCF79B1}" type="pres">
      <dgm:prSet presAssocID="{CF2625DA-7833-4DFA-9C85-EC1CE4A2D5ED}" presName="hierChild3" presStyleCnt="0"/>
      <dgm:spPr/>
    </dgm:pt>
  </dgm:ptLst>
  <dgm:cxnLst>
    <dgm:cxn modelId="{0B851141-BA4B-4DF0-A502-34E09426BABB}" type="presOf" srcId="{A70200CF-69AB-49B3-A647-F1DEBAD7F42E}" destId="{ADC1807C-4A09-47B1-A12A-B4C3135CDEE3}" srcOrd="0" destOrd="0" presId="urn:microsoft.com/office/officeart/2005/8/layout/orgChart1"/>
    <dgm:cxn modelId="{F6FB24F9-0432-4ACD-9333-4CCC012F9077}" type="presOf" srcId="{2A810D95-2B5E-4CCF-90B4-26E19B872369}" destId="{84EF0CF6-11D2-45F5-BABF-4EEA6DC822E6}" srcOrd="0" destOrd="0" presId="urn:microsoft.com/office/officeart/2005/8/layout/orgChart1"/>
    <dgm:cxn modelId="{7E463234-AC3B-485A-B1DA-A44E2B3A74AC}" srcId="{CF2625DA-7833-4DFA-9C85-EC1CE4A2D5ED}" destId="{B272F75F-51F7-4731-967F-CD60EF2451C3}" srcOrd="0" destOrd="0" parTransId="{A70200CF-69AB-49B3-A647-F1DEBAD7F42E}" sibTransId="{8507ADEA-A617-41F2-BE49-36F700D799D1}"/>
    <dgm:cxn modelId="{99AE4F39-80D9-4E10-A0CE-B88081D4E77B}" type="presOf" srcId="{E3113242-9353-4020-9FE4-9A807119FDC4}" destId="{EE850778-FE82-4E47-A55F-B674A60343E6}" srcOrd="1" destOrd="0" presId="urn:microsoft.com/office/officeart/2005/8/layout/orgChart1"/>
    <dgm:cxn modelId="{62F250EE-44A8-4D91-ACA7-4705E07999B9}" type="presOf" srcId="{EB725E2F-B3E4-4EE1-A34F-C3E673BEDD14}" destId="{37313A1A-5BEF-4867-A0C6-03EFA70B0344}" srcOrd="1" destOrd="0" presId="urn:microsoft.com/office/officeart/2005/8/layout/orgChart1"/>
    <dgm:cxn modelId="{9567F451-49BA-4946-BAC2-D66E56A4B29D}" srcId="{0B78F51D-B59A-44A3-94C2-EEA41C0F8023}" destId="{2F2A98FE-0A99-47D6-A63B-44CB29F57230}" srcOrd="1" destOrd="0" parTransId="{79CC13BD-CE04-411D-AEA2-4FF76C7A48B7}" sibTransId="{F3D5D04A-99E7-4AC7-A05C-86568E054682}"/>
    <dgm:cxn modelId="{56D53994-EAF8-4908-9E93-C47DF16483FA}" srcId="{0B78F51D-B59A-44A3-94C2-EEA41C0F8023}" destId="{D9864A21-DE34-42E9-B4D2-9E9D2CACE8D8}" srcOrd="4" destOrd="0" parTransId="{A2792B5F-AF71-41BE-BBDC-BE44BF1ECDEA}" sibTransId="{6887BBC8-3FBD-4EC5-8B0A-D48C9A0C900A}"/>
    <dgm:cxn modelId="{7F4B2D32-955F-40DD-911C-1352AF1DBF59}" type="presOf" srcId="{2EFA860D-7C42-43B9-99E2-19BD50677330}" destId="{68CC15E2-AAFF-45E4-8C4A-3D261BF8B01F}" srcOrd="0" destOrd="0" presId="urn:microsoft.com/office/officeart/2005/8/layout/orgChart1"/>
    <dgm:cxn modelId="{2AB9F5EA-A4FB-4FAC-B058-1B3EE4A9848A}" type="presOf" srcId="{D9864A21-DE34-42E9-B4D2-9E9D2CACE8D8}" destId="{EBCEEEB3-388B-4637-A614-B7EDD44D7BA1}" srcOrd="1" destOrd="0" presId="urn:microsoft.com/office/officeart/2005/8/layout/orgChart1"/>
    <dgm:cxn modelId="{EDA99608-29F4-4D2D-8EF3-A8CD26569C54}" type="presOf" srcId="{7C8C0F32-CAEB-4754-9464-B90E13F6A3ED}" destId="{E808DADB-A2A9-4B44-A3AD-F129AD56A709}" srcOrd="0" destOrd="0" presId="urn:microsoft.com/office/officeart/2005/8/layout/orgChart1"/>
    <dgm:cxn modelId="{26C65620-A7CE-495D-B7A2-6F551652D6DC}" type="presOf" srcId="{79CC13BD-CE04-411D-AEA2-4FF76C7A48B7}" destId="{815C2E10-18AC-4062-84BF-5A402B613C6E}" srcOrd="0" destOrd="0" presId="urn:microsoft.com/office/officeart/2005/8/layout/orgChart1"/>
    <dgm:cxn modelId="{427F2107-FF34-4F75-ADCF-76A47BD2521C}" type="presOf" srcId="{E5BAAFB0-E5CC-44BC-A2CD-785DB6F16E7E}" destId="{8F04D5AE-4EE0-47DA-A197-1224103846CD}" srcOrd="0" destOrd="0" presId="urn:microsoft.com/office/officeart/2005/8/layout/orgChart1"/>
    <dgm:cxn modelId="{57ECA15B-6DC9-4C10-9E6F-C6B4278D8679}" type="presOf" srcId="{7E172BFA-D5E3-48E9-9A6E-DD60E8088556}" destId="{C2F1AEAA-E498-428A-8647-A37E36385329}" srcOrd="0" destOrd="0" presId="urn:microsoft.com/office/officeart/2005/8/layout/orgChart1"/>
    <dgm:cxn modelId="{453DCBAF-44B3-485D-A8CD-4CEAE2B3B981}" srcId="{2A810D95-2B5E-4CCF-90B4-26E19B872369}" destId="{0B78F51D-B59A-44A3-94C2-EEA41C0F8023}" srcOrd="1" destOrd="0" parTransId="{EE5BE7C2-B92F-42F6-99A4-AD81ECE3B266}" sibTransId="{AEB09255-44E0-4F8E-8C42-4E1E8D28DD95}"/>
    <dgm:cxn modelId="{A3FBCC56-9402-4183-9E66-CDCA8C4A72A5}" srcId="{CF2625DA-7833-4DFA-9C85-EC1CE4A2D5ED}" destId="{2A810D95-2B5E-4CCF-90B4-26E19B872369}" srcOrd="1" destOrd="0" parTransId="{7C8C0F32-CAEB-4754-9464-B90E13F6A3ED}" sibTransId="{A405CFAE-689E-4827-B3BB-488C890126A9}"/>
    <dgm:cxn modelId="{6394A494-0F3F-47A3-99A7-02387E1DC638}" type="presOf" srcId="{FB80CF9C-87A5-447C-ABF2-B7FF51E70728}" destId="{E726A4AD-5706-4230-B1A8-612B9177F408}" srcOrd="0" destOrd="0" presId="urn:microsoft.com/office/officeart/2005/8/layout/orgChart1"/>
    <dgm:cxn modelId="{186E8A03-2510-4C05-8ED0-696765048061}" type="presOf" srcId="{2E25F11E-7651-416E-A48C-97CD5402666B}" destId="{8B1C2F46-8D77-439C-995A-44DB11B4967D}" srcOrd="0" destOrd="0" presId="urn:microsoft.com/office/officeart/2005/8/layout/orgChart1"/>
    <dgm:cxn modelId="{D1361387-53A5-49E6-AD13-0276E658F61D}" srcId="{88BA0B08-C50C-4325-8549-2D1E1E3D3259}" destId="{CF2625DA-7833-4DFA-9C85-EC1CE4A2D5ED}" srcOrd="0" destOrd="0" parTransId="{7DB914E8-7187-4D4E-A098-FA28593D3EBC}" sibTransId="{3615E935-7A17-4F3C-B893-5A80AEB2A94F}"/>
    <dgm:cxn modelId="{C4CF6FBD-4704-408D-BACC-8DE8BBA74416}" type="presOf" srcId="{6541B144-9112-4E0A-B8B2-18E6DE6654D0}" destId="{C628B909-8EB7-447E-99A8-E5938E4B6160}" srcOrd="0" destOrd="0" presId="urn:microsoft.com/office/officeart/2005/8/layout/orgChart1"/>
    <dgm:cxn modelId="{AEE0404C-E28A-446D-8EA7-DA4E946BD729}" type="presOf" srcId="{0B78F51D-B59A-44A3-94C2-EEA41C0F8023}" destId="{77454D7E-7E96-4F83-A3F0-3755925A839C}" srcOrd="0" destOrd="0" presId="urn:microsoft.com/office/officeart/2005/8/layout/orgChart1"/>
    <dgm:cxn modelId="{74AF4BB8-522D-4EA4-AE94-CC833304A967}" srcId="{0B78F51D-B59A-44A3-94C2-EEA41C0F8023}" destId="{EB725E2F-B3E4-4EE1-A34F-C3E673BEDD14}" srcOrd="2" destOrd="0" parTransId="{D35B3B02-2412-4A09-8F60-DECF86F42976}" sibTransId="{B6309C99-B166-4ED8-82B8-2ED12345FB85}"/>
    <dgm:cxn modelId="{C6D128BE-374C-480C-B1B3-41D49FE1DF9C}" type="presOf" srcId="{B272F75F-51F7-4731-967F-CD60EF2451C3}" destId="{53FC0F30-53AE-4EDF-9CE2-E5F2683DB172}" srcOrd="0" destOrd="0" presId="urn:microsoft.com/office/officeart/2005/8/layout/orgChart1"/>
    <dgm:cxn modelId="{44D2F8BB-CB8F-46AB-AD1B-152BEC5710FF}" type="presOf" srcId="{E5BAAFB0-E5CC-44BC-A2CD-785DB6F16E7E}" destId="{17A6392B-9ADB-4874-8683-802ADAE2628B}" srcOrd="1" destOrd="0" presId="urn:microsoft.com/office/officeart/2005/8/layout/orgChart1"/>
    <dgm:cxn modelId="{152CAAA3-EF11-4683-B0B9-6044F65B0E12}" type="presOf" srcId="{88BA0B08-C50C-4325-8549-2D1E1E3D3259}" destId="{98EDD618-C9DD-41E9-89B1-C56B12A2E099}" srcOrd="0" destOrd="0" presId="urn:microsoft.com/office/officeart/2005/8/layout/orgChart1"/>
    <dgm:cxn modelId="{4FE2441A-80C9-4EBC-99C9-992FA123FC33}" srcId="{2A810D95-2B5E-4CCF-90B4-26E19B872369}" destId="{B545D2F7-0033-4AB0-8FC7-31A35E4C7650}" srcOrd="0" destOrd="0" parTransId="{3680EEB7-5C99-4609-92D9-1BAC9A8A57AF}" sibTransId="{A52FD39F-0A05-4B5F-92C9-C53A35E9E9D1}"/>
    <dgm:cxn modelId="{2AC31089-843A-4B7A-9BE6-0072DA01911B}" srcId="{0B78F51D-B59A-44A3-94C2-EEA41C0F8023}" destId="{E5BAAFB0-E5CC-44BC-A2CD-785DB6F16E7E}" srcOrd="3" destOrd="0" parTransId="{7E172BFA-D5E3-48E9-9A6E-DD60E8088556}" sibTransId="{708052B3-EF48-43F8-AD73-A60BC8B45091}"/>
    <dgm:cxn modelId="{23AF2A1D-FA08-4F6A-896A-20F6E67F5EAB}" type="presOf" srcId="{B272F75F-51F7-4731-967F-CD60EF2451C3}" destId="{8EEAFA9F-989B-4758-8393-1EE2C0A88654}" srcOrd="1" destOrd="0" presId="urn:microsoft.com/office/officeart/2005/8/layout/orgChart1"/>
    <dgm:cxn modelId="{997B720A-F916-498F-A637-818F3A602ECE}" type="presOf" srcId="{CF2625DA-7833-4DFA-9C85-EC1CE4A2D5ED}" destId="{9566EE1E-96DA-45B9-B43C-BD1BBC946F4B}" srcOrd="1" destOrd="0" presId="urn:microsoft.com/office/officeart/2005/8/layout/orgChart1"/>
    <dgm:cxn modelId="{79A7B064-709A-4C0B-9840-B6C17249592E}" type="presOf" srcId="{36C45567-E31A-4D9F-8533-D0BEA41E6166}" destId="{8D18C51D-1C71-4453-AEE7-95B95A66CB4B}" srcOrd="1" destOrd="0" presId="urn:microsoft.com/office/officeart/2005/8/layout/orgChart1"/>
    <dgm:cxn modelId="{1D7B2740-FBF5-456B-8B0F-71515439D9C7}" type="presOf" srcId="{0B78F51D-B59A-44A3-94C2-EEA41C0F8023}" destId="{E49264C5-3331-4BA3-93C5-A21D345422D7}" srcOrd="1" destOrd="0" presId="urn:microsoft.com/office/officeart/2005/8/layout/orgChart1"/>
    <dgm:cxn modelId="{B543BE48-3FB9-4441-BA35-9297D1191051}" srcId="{0B78F51D-B59A-44A3-94C2-EEA41C0F8023}" destId="{E3113242-9353-4020-9FE4-9A807119FDC4}" srcOrd="0" destOrd="0" parTransId="{6541B144-9112-4E0A-B8B2-18E6DE6654D0}" sibTransId="{9121E2CD-C630-42AF-900B-05D90E686B98}"/>
    <dgm:cxn modelId="{FE9B591B-631B-4B1C-AA7C-DE2276C0461C}" type="presOf" srcId="{2A810D95-2B5E-4CCF-90B4-26E19B872369}" destId="{37A665B1-0B7E-43FA-BBE8-1FBB9D9025DA}" srcOrd="1" destOrd="0" presId="urn:microsoft.com/office/officeart/2005/8/layout/orgChart1"/>
    <dgm:cxn modelId="{D2C10584-9DB5-44AC-A70B-D6C1CE2FD850}" type="presOf" srcId="{EE5BE7C2-B92F-42F6-99A4-AD81ECE3B266}" destId="{398B324F-1C44-4F1D-87C0-C7889A511FB2}" srcOrd="0" destOrd="0" presId="urn:microsoft.com/office/officeart/2005/8/layout/orgChart1"/>
    <dgm:cxn modelId="{7D06EBA8-5689-4435-AE15-AE4D620A2769}" type="presOf" srcId="{36C45567-E31A-4D9F-8533-D0BEA41E6166}" destId="{3B138C36-F3EE-4638-80C9-F4ECA266A63C}" srcOrd="0" destOrd="0" presId="urn:microsoft.com/office/officeart/2005/8/layout/orgChart1"/>
    <dgm:cxn modelId="{364368B7-A4AA-4668-A924-03E941C59948}" type="presOf" srcId="{B6F4CDFA-8638-4199-BB3B-BDD259CBDDB6}" destId="{8D443508-61F0-4EBC-8832-9FB59FF10D44}" srcOrd="1" destOrd="0" presId="urn:microsoft.com/office/officeart/2005/8/layout/orgChart1"/>
    <dgm:cxn modelId="{EEDAEDC2-3D46-41E9-B195-B442BD839411}" type="presOf" srcId="{EB725E2F-B3E4-4EE1-A34F-C3E673BEDD14}" destId="{67D41F49-486F-46DC-AD68-AAEE36BFC8DC}" srcOrd="0" destOrd="0" presId="urn:microsoft.com/office/officeart/2005/8/layout/orgChart1"/>
    <dgm:cxn modelId="{9544EDC1-82D4-4548-AA85-B5399B9434A7}" type="presOf" srcId="{2F2A98FE-0A99-47D6-A63B-44CB29F57230}" destId="{32F913D6-0BB6-4C8A-8B27-F7F1DD02CD93}" srcOrd="0" destOrd="0" presId="urn:microsoft.com/office/officeart/2005/8/layout/orgChart1"/>
    <dgm:cxn modelId="{61C07D1C-CD86-472B-992E-052D5641A04C}" type="presOf" srcId="{B545D2F7-0033-4AB0-8FC7-31A35E4C7650}" destId="{5CAE9194-D5F6-475C-9260-BAD5B335ACEE}" srcOrd="0" destOrd="0" presId="urn:microsoft.com/office/officeart/2005/8/layout/orgChart1"/>
    <dgm:cxn modelId="{A8245D96-2836-44B4-88B5-7EDC2404AB7E}" type="presOf" srcId="{D35B3B02-2412-4A09-8F60-DECF86F42976}" destId="{D228AC6F-2905-437F-97AE-3CADC2DF1F11}" srcOrd="0" destOrd="0" presId="urn:microsoft.com/office/officeart/2005/8/layout/orgChart1"/>
    <dgm:cxn modelId="{BDB5E052-8C49-4739-A888-38E56EC8406C}" type="presOf" srcId="{B545D2F7-0033-4AB0-8FC7-31A35E4C7650}" destId="{057BDA61-24AC-4D2E-A6F5-08D0BEC6993A}" srcOrd="1" destOrd="0" presId="urn:microsoft.com/office/officeart/2005/8/layout/orgChart1"/>
    <dgm:cxn modelId="{1832C49A-6362-4F22-BA98-96F4B2575EFC}" type="presOf" srcId="{D9864A21-DE34-42E9-B4D2-9E9D2CACE8D8}" destId="{30DD47CB-1CFF-4CE2-8F1C-CCEB21C97F75}" srcOrd="0" destOrd="0" presId="urn:microsoft.com/office/officeart/2005/8/layout/orgChart1"/>
    <dgm:cxn modelId="{FFE7FDDC-F03B-45F2-A0F8-DEEDA2B63FDD}" type="presOf" srcId="{A2792B5F-AF71-41BE-BBDC-BE44BF1ECDEA}" destId="{13AE133D-28E9-4A8C-AD3D-1C3C09F782DA}" srcOrd="0" destOrd="0" presId="urn:microsoft.com/office/officeart/2005/8/layout/orgChart1"/>
    <dgm:cxn modelId="{4B4D0678-66A8-4977-8DF2-EE497D28E735}" type="presOf" srcId="{B6F4CDFA-8638-4199-BB3B-BDD259CBDDB6}" destId="{E740BCE6-A34A-4D6F-B0D5-6ED3503597AA}" srcOrd="0" destOrd="0" presId="urn:microsoft.com/office/officeart/2005/8/layout/orgChart1"/>
    <dgm:cxn modelId="{1146F6BC-B88B-4364-9EBF-37D7A45673A9}" type="presOf" srcId="{0F1B43D4-09C3-4430-A249-2831E59E1886}" destId="{AA5C8F80-8317-49C7-AD60-294E2BBD9159}" srcOrd="0" destOrd="0" presId="urn:microsoft.com/office/officeart/2005/8/layout/orgChart1"/>
    <dgm:cxn modelId="{6942B9B8-BA70-4C61-83D5-2B65F379DA29}" type="presOf" srcId="{2F2A98FE-0A99-47D6-A63B-44CB29F57230}" destId="{73BA5B8D-F604-4BFF-9849-6B535CBEF591}" srcOrd="1" destOrd="0" presId="urn:microsoft.com/office/officeart/2005/8/layout/orgChart1"/>
    <dgm:cxn modelId="{0E3E7C40-312A-477A-B6E2-BFE3F8B470FD}" srcId="{0B78F51D-B59A-44A3-94C2-EEA41C0F8023}" destId="{FB80CF9C-87A5-447C-ABF2-B7FF51E70728}" srcOrd="6" destOrd="0" parTransId="{2E25F11E-7651-416E-A48C-97CD5402666B}" sibTransId="{60B6E8ED-E8AE-414E-955F-E8B9C0155FB6}"/>
    <dgm:cxn modelId="{8D98376C-C9A6-424B-9815-77DAA22877FF}" type="presOf" srcId="{3680EEB7-5C99-4609-92D9-1BAC9A8A57AF}" destId="{AB2FDC90-A0B8-48D3-8D18-B7DAF7F2D9D5}" srcOrd="0" destOrd="0" presId="urn:microsoft.com/office/officeart/2005/8/layout/orgChart1"/>
    <dgm:cxn modelId="{D00A9364-F488-4616-AB57-A492F3BCC17D}" srcId="{0B78F51D-B59A-44A3-94C2-EEA41C0F8023}" destId="{36C45567-E31A-4D9F-8533-D0BEA41E6166}" srcOrd="5" destOrd="0" parTransId="{2EFA860D-7C42-43B9-99E2-19BD50677330}" sibTransId="{2A8D03A9-027F-4910-8663-0D585E97F570}"/>
    <dgm:cxn modelId="{3CFABD3A-3A77-4708-9D15-7CD4739C48FD}" type="presOf" srcId="{FB80CF9C-87A5-447C-ABF2-B7FF51E70728}" destId="{6427EF9B-E2E2-434B-B858-F6CAC2531C97}" srcOrd="1" destOrd="0" presId="urn:microsoft.com/office/officeart/2005/8/layout/orgChart1"/>
    <dgm:cxn modelId="{BAF9DF15-FE2C-428C-B3EE-D4CAAF0B1AA1}" type="presOf" srcId="{E3113242-9353-4020-9FE4-9A807119FDC4}" destId="{6173249F-0301-4312-B738-BAB40B590909}" srcOrd="0" destOrd="0" presId="urn:microsoft.com/office/officeart/2005/8/layout/orgChart1"/>
    <dgm:cxn modelId="{CE338557-D337-427B-B45D-DCBA5A03A2BD}" type="presOf" srcId="{CF2625DA-7833-4DFA-9C85-EC1CE4A2D5ED}" destId="{49647F40-FD05-489B-B71B-A975015AC12C}" srcOrd="0" destOrd="0" presId="urn:microsoft.com/office/officeart/2005/8/layout/orgChart1"/>
    <dgm:cxn modelId="{A5D5793F-161A-4CED-9AEF-F951888629B9}" srcId="{0B78F51D-B59A-44A3-94C2-EEA41C0F8023}" destId="{B6F4CDFA-8638-4199-BB3B-BDD259CBDDB6}" srcOrd="7" destOrd="0" parTransId="{0F1B43D4-09C3-4430-A249-2831E59E1886}" sibTransId="{A51C0993-B388-4764-8956-FED303F4BEE5}"/>
    <dgm:cxn modelId="{5925934F-7125-429A-AA57-316A29F872EC}" type="presParOf" srcId="{98EDD618-C9DD-41E9-89B1-C56B12A2E099}" destId="{AAE9752F-5EBD-4219-8CBC-78EA4C8D7F9C}" srcOrd="0" destOrd="0" presId="urn:microsoft.com/office/officeart/2005/8/layout/orgChart1"/>
    <dgm:cxn modelId="{71F73A1E-0434-44D7-B6E2-D7382DEA84C2}" type="presParOf" srcId="{AAE9752F-5EBD-4219-8CBC-78EA4C8D7F9C}" destId="{6A711CF6-29B6-47CD-9B7F-1DD99C45FCDC}" srcOrd="0" destOrd="0" presId="urn:microsoft.com/office/officeart/2005/8/layout/orgChart1"/>
    <dgm:cxn modelId="{CD9E82F7-6342-40C7-A737-255A65EE4C73}" type="presParOf" srcId="{6A711CF6-29B6-47CD-9B7F-1DD99C45FCDC}" destId="{49647F40-FD05-489B-B71B-A975015AC12C}" srcOrd="0" destOrd="0" presId="urn:microsoft.com/office/officeart/2005/8/layout/orgChart1"/>
    <dgm:cxn modelId="{9B6B4CE6-B0E2-41FE-86F6-CB73F3E94447}" type="presParOf" srcId="{6A711CF6-29B6-47CD-9B7F-1DD99C45FCDC}" destId="{9566EE1E-96DA-45B9-B43C-BD1BBC946F4B}" srcOrd="1" destOrd="0" presId="urn:microsoft.com/office/officeart/2005/8/layout/orgChart1"/>
    <dgm:cxn modelId="{506634DD-EBEE-4465-84C7-2E07E8602AAF}" type="presParOf" srcId="{AAE9752F-5EBD-4219-8CBC-78EA4C8D7F9C}" destId="{B0634D05-0F52-4362-B552-62FBCB96BCF4}" srcOrd="1" destOrd="0" presId="urn:microsoft.com/office/officeart/2005/8/layout/orgChart1"/>
    <dgm:cxn modelId="{D3232806-842C-47F7-886A-8087E4882711}" type="presParOf" srcId="{B0634D05-0F52-4362-B552-62FBCB96BCF4}" destId="{ADC1807C-4A09-47B1-A12A-B4C3135CDEE3}" srcOrd="0" destOrd="0" presId="urn:microsoft.com/office/officeart/2005/8/layout/orgChart1"/>
    <dgm:cxn modelId="{76A42574-1985-4897-96B3-DD2D4A6E03C5}" type="presParOf" srcId="{B0634D05-0F52-4362-B552-62FBCB96BCF4}" destId="{9E8C2BFB-014F-4D31-BC9A-D075ACCDC776}" srcOrd="1" destOrd="0" presId="urn:microsoft.com/office/officeart/2005/8/layout/orgChart1"/>
    <dgm:cxn modelId="{42086A42-37CE-4510-AA11-208C10D5256D}" type="presParOf" srcId="{9E8C2BFB-014F-4D31-BC9A-D075ACCDC776}" destId="{A273F55F-0CCB-4BD3-9AE0-AC8AA77EEA03}" srcOrd="0" destOrd="0" presId="urn:microsoft.com/office/officeart/2005/8/layout/orgChart1"/>
    <dgm:cxn modelId="{368AD1B1-5487-4E91-9217-CCBF2AB83AA3}" type="presParOf" srcId="{A273F55F-0CCB-4BD3-9AE0-AC8AA77EEA03}" destId="{53FC0F30-53AE-4EDF-9CE2-E5F2683DB172}" srcOrd="0" destOrd="0" presId="urn:microsoft.com/office/officeart/2005/8/layout/orgChart1"/>
    <dgm:cxn modelId="{21457281-8088-44E5-9D9C-79B151BAB822}" type="presParOf" srcId="{A273F55F-0CCB-4BD3-9AE0-AC8AA77EEA03}" destId="{8EEAFA9F-989B-4758-8393-1EE2C0A88654}" srcOrd="1" destOrd="0" presId="urn:microsoft.com/office/officeart/2005/8/layout/orgChart1"/>
    <dgm:cxn modelId="{E7096C70-530D-4FF4-AE9A-71735548BCE7}" type="presParOf" srcId="{9E8C2BFB-014F-4D31-BC9A-D075ACCDC776}" destId="{F6094CAB-D5DA-494B-B02A-5BE37D621781}" srcOrd="1" destOrd="0" presId="urn:microsoft.com/office/officeart/2005/8/layout/orgChart1"/>
    <dgm:cxn modelId="{20C6C3CC-8509-495E-8361-4B4ABA127B70}" type="presParOf" srcId="{9E8C2BFB-014F-4D31-BC9A-D075ACCDC776}" destId="{1F10F691-690C-42EC-9FEA-21A7ABFFDAD8}" srcOrd="2" destOrd="0" presId="urn:microsoft.com/office/officeart/2005/8/layout/orgChart1"/>
    <dgm:cxn modelId="{AFE74B4F-1F34-4F55-B694-EFB0EFA039AA}" type="presParOf" srcId="{B0634D05-0F52-4362-B552-62FBCB96BCF4}" destId="{E808DADB-A2A9-4B44-A3AD-F129AD56A709}" srcOrd="2" destOrd="0" presId="urn:microsoft.com/office/officeart/2005/8/layout/orgChart1"/>
    <dgm:cxn modelId="{991C1BA0-1FE9-44F0-8333-7398C1BB9DA6}" type="presParOf" srcId="{B0634D05-0F52-4362-B552-62FBCB96BCF4}" destId="{CD7D02BD-CAF6-4F61-BF89-C44C8C718D14}" srcOrd="3" destOrd="0" presId="urn:microsoft.com/office/officeart/2005/8/layout/orgChart1"/>
    <dgm:cxn modelId="{0F9DAE10-8C07-4B0C-B8C1-7E4788A65B3F}" type="presParOf" srcId="{CD7D02BD-CAF6-4F61-BF89-C44C8C718D14}" destId="{4DCCE64C-F57A-4671-A252-0F0DF47A79E9}" srcOrd="0" destOrd="0" presId="urn:microsoft.com/office/officeart/2005/8/layout/orgChart1"/>
    <dgm:cxn modelId="{AF6615BB-C0B7-499E-8C85-FE63A4BEE508}" type="presParOf" srcId="{4DCCE64C-F57A-4671-A252-0F0DF47A79E9}" destId="{84EF0CF6-11D2-45F5-BABF-4EEA6DC822E6}" srcOrd="0" destOrd="0" presId="urn:microsoft.com/office/officeart/2005/8/layout/orgChart1"/>
    <dgm:cxn modelId="{16F9D1B5-A1ED-49E6-8EC3-5CED9807204C}" type="presParOf" srcId="{4DCCE64C-F57A-4671-A252-0F0DF47A79E9}" destId="{37A665B1-0B7E-43FA-BBE8-1FBB9D9025DA}" srcOrd="1" destOrd="0" presId="urn:microsoft.com/office/officeart/2005/8/layout/orgChart1"/>
    <dgm:cxn modelId="{98FE1D90-0D13-431A-AC2E-B9804A4F8C7B}" type="presParOf" srcId="{CD7D02BD-CAF6-4F61-BF89-C44C8C718D14}" destId="{62C8E2E0-E1B9-49F3-A6F8-6460CAB0CE0B}" srcOrd="1" destOrd="0" presId="urn:microsoft.com/office/officeart/2005/8/layout/orgChart1"/>
    <dgm:cxn modelId="{6EB5A957-E473-4FFE-A9C9-FCF16A8AF732}" type="presParOf" srcId="{62C8E2E0-E1B9-49F3-A6F8-6460CAB0CE0B}" destId="{AB2FDC90-A0B8-48D3-8D18-B7DAF7F2D9D5}" srcOrd="0" destOrd="0" presId="urn:microsoft.com/office/officeart/2005/8/layout/orgChart1"/>
    <dgm:cxn modelId="{79C6B4C0-3814-414C-BE5C-87063C125F34}" type="presParOf" srcId="{62C8E2E0-E1B9-49F3-A6F8-6460CAB0CE0B}" destId="{F62C7159-E46B-4724-84C5-1CA87225860C}" srcOrd="1" destOrd="0" presId="urn:microsoft.com/office/officeart/2005/8/layout/orgChart1"/>
    <dgm:cxn modelId="{15E50AA3-54E0-4535-AD23-4D82DE945BC8}" type="presParOf" srcId="{F62C7159-E46B-4724-84C5-1CA87225860C}" destId="{53056AA2-87AE-49D3-AF1A-096B9A8E837E}" srcOrd="0" destOrd="0" presId="urn:microsoft.com/office/officeart/2005/8/layout/orgChart1"/>
    <dgm:cxn modelId="{50620247-43C7-4317-B0B8-78DD2E334E5F}" type="presParOf" srcId="{53056AA2-87AE-49D3-AF1A-096B9A8E837E}" destId="{5CAE9194-D5F6-475C-9260-BAD5B335ACEE}" srcOrd="0" destOrd="0" presId="urn:microsoft.com/office/officeart/2005/8/layout/orgChart1"/>
    <dgm:cxn modelId="{BBCE1810-FE13-4D08-9FF8-AD146A769D02}" type="presParOf" srcId="{53056AA2-87AE-49D3-AF1A-096B9A8E837E}" destId="{057BDA61-24AC-4D2E-A6F5-08D0BEC6993A}" srcOrd="1" destOrd="0" presId="urn:microsoft.com/office/officeart/2005/8/layout/orgChart1"/>
    <dgm:cxn modelId="{72A71633-A11E-4648-A6FF-ED6F1AA255C8}" type="presParOf" srcId="{F62C7159-E46B-4724-84C5-1CA87225860C}" destId="{2B05D0E9-61A4-4741-9008-B82F7ABDD797}" srcOrd="1" destOrd="0" presId="urn:microsoft.com/office/officeart/2005/8/layout/orgChart1"/>
    <dgm:cxn modelId="{C93DB251-1490-454E-8AE0-3501889DAC74}" type="presParOf" srcId="{F62C7159-E46B-4724-84C5-1CA87225860C}" destId="{4F9FE2EF-E1F2-4C67-B401-EDA726AE80AB}" srcOrd="2" destOrd="0" presId="urn:microsoft.com/office/officeart/2005/8/layout/orgChart1"/>
    <dgm:cxn modelId="{A944107D-7FD0-43D6-8406-9ABBE07600F2}" type="presParOf" srcId="{62C8E2E0-E1B9-49F3-A6F8-6460CAB0CE0B}" destId="{398B324F-1C44-4F1D-87C0-C7889A511FB2}" srcOrd="2" destOrd="0" presId="urn:microsoft.com/office/officeart/2005/8/layout/orgChart1"/>
    <dgm:cxn modelId="{49650084-6E69-48F7-B717-0A57A40AB734}" type="presParOf" srcId="{62C8E2E0-E1B9-49F3-A6F8-6460CAB0CE0B}" destId="{5AB1D247-B537-4DE4-9796-962D988605DB}" srcOrd="3" destOrd="0" presId="urn:microsoft.com/office/officeart/2005/8/layout/orgChart1"/>
    <dgm:cxn modelId="{9369362A-C9FD-4339-A8E3-E1DA2E65CB4A}" type="presParOf" srcId="{5AB1D247-B537-4DE4-9796-962D988605DB}" destId="{EB1FC382-C9AF-447E-A047-537F101B3DD8}" srcOrd="0" destOrd="0" presId="urn:microsoft.com/office/officeart/2005/8/layout/orgChart1"/>
    <dgm:cxn modelId="{F4728D60-B145-4844-8556-86AC1E037777}" type="presParOf" srcId="{EB1FC382-C9AF-447E-A047-537F101B3DD8}" destId="{77454D7E-7E96-4F83-A3F0-3755925A839C}" srcOrd="0" destOrd="0" presId="urn:microsoft.com/office/officeart/2005/8/layout/orgChart1"/>
    <dgm:cxn modelId="{602077E0-C8F4-42FB-A7BD-E67933FBA6A2}" type="presParOf" srcId="{EB1FC382-C9AF-447E-A047-537F101B3DD8}" destId="{E49264C5-3331-4BA3-93C5-A21D345422D7}" srcOrd="1" destOrd="0" presId="urn:microsoft.com/office/officeart/2005/8/layout/orgChart1"/>
    <dgm:cxn modelId="{7A959531-707E-494B-A302-FB6072FCB153}" type="presParOf" srcId="{5AB1D247-B537-4DE4-9796-962D988605DB}" destId="{281E061F-158C-4246-93A5-FD6EF6B006BF}" srcOrd="1" destOrd="0" presId="urn:microsoft.com/office/officeart/2005/8/layout/orgChart1"/>
    <dgm:cxn modelId="{31016308-7E41-4563-BBCE-DCDAF9992F81}" type="presParOf" srcId="{281E061F-158C-4246-93A5-FD6EF6B006BF}" destId="{C628B909-8EB7-447E-99A8-E5938E4B6160}" srcOrd="0" destOrd="0" presId="urn:microsoft.com/office/officeart/2005/8/layout/orgChart1"/>
    <dgm:cxn modelId="{355C30B3-C2E0-4D19-A5AE-23D6C3A19C02}" type="presParOf" srcId="{281E061F-158C-4246-93A5-FD6EF6B006BF}" destId="{1A81FDC6-F22B-409C-9994-46B35CF0886D}" srcOrd="1" destOrd="0" presId="urn:microsoft.com/office/officeart/2005/8/layout/orgChart1"/>
    <dgm:cxn modelId="{E8F40AC3-FE84-4390-9447-00F2CB85F13D}" type="presParOf" srcId="{1A81FDC6-F22B-409C-9994-46B35CF0886D}" destId="{5C3041A1-CD5F-401A-A1EB-70C28A15DD64}" srcOrd="0" destOrd="0" presId="urn:microsoft.com/office/officeart/2005/8/layout/orgChart1"/>
    <dgm:cxn modelId="{5553AC18-6419-4B34-8FBB-FEACDBD1BB6F}" type="presParOf" srcId="{5C3041A1-CD5F-401A-A1EB-70C28A15DD64}" destId="{6173249F-0301-4312-B738-BAB40B590909}" srcOrd="0" destOrd="0" presId="urn:microsoft.com/office/officeart/2005/8/layout/orgChart1"/>
    <dgm:cxn modelId="{18E6BC2C-C1B2-4A65-923B-E3D460719414}" type="presParOf" srcId="{5C3041A1-CD5F-401A-A1EB-70C28A15DD64}" destId="{EE850778-FE82-4E47-A55F-B674A60343E6}" srcOrd="1" destOrd="0" presId="urn:microsoft.com/office/officeart/2005/8/layout/orgChart1"/>
    <dgm:cxn modelId="{F471E375-7820-4EC7-9D58-B36872C377E6}" type="presParOf" srcId="{1A81FDC6-F22B-409C-9994-46B35CF0886D}" destId="{D67C38F4-1581-4E78-8021-BD1FFB086ECC}" srcOrd="1" destOrd="0" presId="urn:microsoft.com/office/officeart/2005/8/layout/orgChart1"/>
    <dgm:cxn modelId="{5BB6577A-C74D-43CC-9F06-2129DD8EADC8}" type="presParOf" srcId="{1A81FDC6-F22B-409C-9994-46B35CF0886D}" destId="{2A99C76D-A540-4D86-89B3-C0BCDDD72E47}" srcOrd="2" destOrd="0" presId="urn:microsoft.com/office/officeart/2005/8/layout/orgChart1"/>
    <dgm:cxn modelId="{24465663-A4EA-4728-9E45-EED6560FBFEF}" type="presParOf" srcId="{281E061F-158C-4246-93A5-FD6EF6B006BF}" destId="{815C2E10-18AC-4062-84BF-5A402B613C6E}" srcOrd="2" destOrd="0" presId="urn:microsoft.com/office/officeart/2005/8/layout/orgChart1"/>
    <dgm:cxn modelId="{AC622B28-2CE0-4D92-BADF-66FFAE10D5B8}" type="presParOf" srcId="{281E061F-158C-4246-93A5-FD6EF6B006BF}" destId="{4458B3F2-C18B-4308-BE5E-DC058EC421EF}" srcOrd="3" destOrd="0" presId="urn:microsoft.com/office/officeart/2005/8/layout/orgChart1"/>
    <dgm:cxn modelId="{AC2B6F4B-2E8F-42A4-8E77-3BA6A9C9624B}" type="presParOf" srcId="{4458B3F2-C18B-4308-BE5E-DC058EC421EF}" destId="{D1CA59E0-C27E-4DE0-BCB2-16045051A124}" srcOrd="0" destOrd="0" presId="urn:microsoft.com/office/officeart/2005/8/layout/orgChart1"/>
    <dgm:cxn modelId="{33F71E55-5AA0-4C46-BFDB-383D5B7EA537}" type="presParOf" srcId="{D1CA59E0-C27E-4DE0-BCB2-16045051A124}" destId="{32F913D6-0BB6-4C8A-8B27-F7F1DD02CD93}" srcOrd="0" destOrd="0" presId="urn:microsoft.com/office/officeart/2005/8/layout/orgChart1"/>
    <dgm:cxn modelId="{065FC3FD-DF23-401E-959E-BD7D451835B5}" type="presParOf" srcId="{D1CA59E0-C27E-4DE0-BCB2-16045051A124}" destId="{73BA5B8D-F604-4BFF-9849-6B535CBEF591}" srcOrd="1" destOrd="0" presId="urn:microsoft.com/office/officeart/2005/8/layout/orgChart1"/>
    <dgm:cxn modelId="{E9A3185C-7553-46D5-BA56-93994BC2B175}" type="presParOf" srcId="{4458B3F2-C18B-4308-BE5E-DC058EC421EF}" destId="{5EFDCA2F-1480-4C54-A7ED-DB01DF4BC089}" srcOrd="1" destOrd="0" presId="urn:microsoft.com/office/officeart/2005/8/layout/orgChart1"/>
    <dgm:cxn modelId="{D005D997-B741-419B-91AC-4C336A9BF762}" type="presParOf" srcId="{4458B3F2-C18B-4308-BE5E-DC058EC421EF}" destId="{CC95C5BB-67AF-4D0A-BBDD-D299C28710C6}" srcOrd="2" destOrd="0" presId="urn:microsoft.com/office/officeart/2005/8/layout/orgChart1"/>
    <dgm:cxn modelId="{1944A529-F362-430F-8D40-D17686156A37}" type="presParOf" srcId="{281E061F-158C-4246-93A5-FD6EF6B006BF}" destId="{D228AC6F-2905-437F-97AE-3CADC2DF1F11}" srcOrd="4" destOrd="0" presId="urn:microsoft.com/office/officeart/2005/8/layout/orgChart1"/>
    <dgm:cxn modelId="{EE818F22-4CFB-45FB-864C-A432154D56B7}" type="presParOf" srcId="{281E061F-158C-4246-93A5-FD6EF6B006BF}" destId="{C222A05E-6D5A-4DBA-9D1D-2E403B3477E0}" srcOrd="5" destOrd="0" presId="urn:microsoft.com/office/officeart/2005/8/layout/orgChart1"/>
    <dgm:cxn modelId="{CD11AEFC-B506-4ABF-99A4-418ACD30F0A2}" type="presParOf" srcId="{C222A05E-6D5A-4DBA-9D1D-2E403B3477E0}" destId="{5543CE4A-EC45-4A3D-9AA3-3874A9060689}" srcOrd="0" destOrd="0" presId="urn:microsoft.com/office/officeart/2005/8/layout/orgChart1"/>
    <dgm:cxn modelId="{315EA8DA-9684-4506-946A-16B2BEB9C672}" type="presParOf" srcId="{5543CE4A-EC45-4A3D-9AA3-3874A9060689}" destId="{67D41F49-486F-46DC-AD68-AAEE36BFC8DC}" srcOrd="0" destOrd="0" presId="urn:microsoft.com/office/officeart/2005/8/layout/orgChart1"/>
    <dgm:cxn modelId="{F51D8ADA-782C-4B92-9DC9-425E333952DD}" type="presParOf" srcId="{5543CE4A-EC45-4A3D-9AA3-3874A9060689}" destId="{37313A1A-5BEF-4867-A0C6-03EFA70B0344}" srcOrd="1" destOrd="0" presId="urn:microsoft.com/office/officeart/2005/8/layout/orgChart1"/>
    <dgm:cxn modelId="{271C0378-537E-4B34-BCA2-D1ECB12C3B00}" type="presParOf" srcId="{C222A05E-6D5A-4DBA-9D1D-2E403B3477E0}" destId="{A8B1979F-D897-41B1-A4A7-1C2547119A33}" srcOrd="1" destOrd="0" presId="urn:microsoft.com/office/officeart/2005/8/layout/orgChart1"/>
    <dgm:cxn modelId="{642E72A8-0CFD-4346-810A-DF9ECD1F45ED}" type="presParOf" srcId="{C222A05E-6D5A-4DBA-9D1D-2E403B3477E0}" destId="{C12E6181-2522-4DCB-A705-411F3CEF57AE}" srcOrd="2" destOrd="0" presId="urn:microsoft.com/office/officeart/2005/8/layout/orgChart1"/>
    <dgm:cxn modelId="{728042F0-1D73-47CE-AE83-935E7DB9D557}" type="presParOf" srcId="{281E061F-158C-4246-93A5-FD6EF6B006BF}" destId="{C2F1AEAA-E498-428A-8647-A37E36385329}" srcOrd="6" destOrd="0" presId="urn:microsoft.com/office/officeart/2005/8/layout/orgChart1"/>
    <dgm:cxn modelId="{39804FB4-E664-49E9-88F5-30F5920D622D}" type="presParOf" srcId="{281E061F-158C-4246-93A5-FD6EF6B006BF}" destId="{6409E315-5998-4558-B3D9-7C67F2ED1523}" srcOrd="7" destOrd="0" presId="urn:microsoft.com/office/officeart/2005/8/layout/orgChart1"/>
    <dgm:cxn modelId="{B935B980-ED3C-4F4C-8D6D-F6CE4353FF2E}" type="presParOf" srcId="{6409E315-5998-4558-B3D9-7C67F2ED1523}" destId="{BCC7CA3A-6A71-44D1-84B0-910FDA3EA4E7}" srcOrd="0" destOrd="0" presId="urn:microsoft.com/office/officeart/2005/8/layout/orgChart1"/>
    <dgm:cxn modelId="{762BC4E8-DEA1-47E9-B83E-222DF77F9484}" type="presParOf" srcId="{BCC7CA3A-6A71-44D1-84B0-910FDA3EA4E7}" destId="{8F04D5AE-4EE0-47DA-A197-1224103846CD}" srcOrd="0" destOrd="0" presId="urn:microsoft.com/office/officeart/2005/8/layout/orgChart1"/>
    <dgm:cxn modelId="{EC09CB3A-C450-4F79-A40A-FF7322AFE71E}" type="presParOf" srcId="{BCC7CA3A-6A71-44D1-84B0-910FDA3EA4E7}" destId="{17A6392B-9ADB-4874-8683-802ADAE2628B}" srcOrd="1" destOrd="0" presId="urn:microsoft.com/office/officeart/2005/8/layout/orgChart1"/>
    <dgm:cxn modelId="{4A11045B-0943-4F8F-9119-A7D3794925CA}" type="presParOf" srcId="{6409E315-5998-4558-B3D9-7C67F2ED1523}" destId="{0061B04F-550D-459B-B507-A34A8C4FE0B4}" srcOrd="1" destOrd="0" presId="urn:microsoft.com/office/officeart/2005/8/layout/orgChart1"/>
    <dgm:cxn modelId="{57BF34E7-9319-47FE-9FF0-9306C4F04474}" type="presParOf" srcId="{6409E315-5998-4558-B3D9-7C67F2ED1523}" destId="{F50917B1-C72E-438B-A275-8EA48EA771E2}" srcOrd="2" destOrd="0" presId="urn:microsoft.com/office/officeart/2005/8/layout/orgChart1"/>
    <dgm:cxn modelId="{B6EB23AD-8219-4FA1-8EEF-B8F7C66A63A3}" type="presParOf" srcId="{281E061F-158C-4246-93A5-FD6EF6B006BF}" destId="{13AE133D-28E9-4A8C-AD3D-1C3C09F782DA}" srcOrd="8" destOrd="0" presId="urn:microsoft.com/office/officeart/2005/8/layout/orgChart1"/>
    <dgm:cxn modelId="{02F7B1A1-D75C-4BCA-A371-0FFAFB99F958}" type="presParOf" srcId="{281E061F-158C-4246-93A5-FD6EF6B006BF}" destId="{9104BD92-B8CB-4ECD-9253-A5C9795C5DA1}" srcOrd="9" destOrd="0" presId="urn:microsoft.com/office/officeart/2005/8/layout/orgChart1"/>
    <dgm:cxn modelId="{99219840-B23B-4A06-8222-03B0452FFE08}" type="presParOf" srcId="{9104BD92-B8CB-4ECD-9253-A5C9795C5DA1}" destId="{18AF005A-3798-4B69-A09C-0034AA2CAB91}" srcOrd="0" destOrd="0" presId="urn:microsoft.com/office/officeart/2005/8/layout/orgChart1"/>
    <dgm:cxn modelId="{34F9A4E5-38D8-4041-942B-16D8EC7C80EE}" type="presParOf" srcId="{18AF005A-3798-4B69-A09C-0034AA2CAB91}" destId="{30DD47CB-1CFF-4CE2-8F1C-CCEB21C97F75}" srcOrd="0" destOrd="0" presId="urn:microsoft.com/office/officeart/2005/8/layout/orgChart1"/>
    <dgm:cxn modelId="{78FDCA51-7223-4FFD-9630-057F2B819EC2}" type="presParOf" srcId="{18AF005A-3798-4B69-A09C-0034AA2CAB91}" destId="{EBCEEEB3-388B-4637-A614-B7EDD44D7BA1}" srcOrd="1" destOrd="0" presId="urn:microsoft.com/office/officeart/2005/8/layout/orgChart1"/>
    <dgm:cxn modelId="{307A853F-A047-4437-AB2E-2750A3186B58}" type="presParOf" srcId="{9104BD92-B8CB-4ECD-9253-A5C9795C5DA1}" destId="{7FCE4E24-E52B-4244-BF69-C0016DFF26A9}" srcOrd="1" destOrd="0" presId="urn:microsoft.com/office/officeart/2005/8/layout/orgChart1"/>
    <dgm:cxn modelId="{8828CD0C-6D70-4151-A9E2-CD7BB2097A66}" type="presParOf" srcId="{9104BD92-B8CB-4ECD-9253-A5C9795C5DA1}" destId="{13B53D96-09B1-4C11-ADCD-85AD232AB7B5}" srcOrd="2" destOrd="0" presId="urn:microsoft.com/office/officeart/2005/8/layout/orgChart1"/>
    <dgm:cxn modelId="{D6762D1F-6B76-44F3-A876-5EA27A73DA02}" type="presParOf" srcId="{281E061F-158C-4246-93A5-FD6EF6B006BF}" destId="{68CC15E2-AAFF-45E4-8C4A-3D261BF8B01F}" srcOrd="10" destOrd="0" presId="urn:microsoft.com/office/officeart/2005/8/layout/orgChart1"/>
    <dgm:cxn modelId="{63A997AB-5796-4AEC-9C61-92AB677B0442}" type="presParOf" srcId="{281E061F-158C-4246-93A5-FD6EF6B006BF}" destId="{EC289032-DF44-4F53-96CA-463615D83D5C}" srcOrd="11" destOrd="0" presId="urn:microsoft.com/office/officeart/2005/8/layout/orgChart1"/>
    <dgm:cxn modelId="{BED52410-7071-4256-9887-D48C70B62044}" type="presParOf" srcId="{EC289032-DF44-4F53-96CA-463615D83D5C}" destId="{814D09A9-3B22-434D-939F-54A0F0B790E8}" srcOrd="0" destOrd="0" presId="urn:microsoft.com/office/officeart/2005/8/layout/orgChart1"/>
    <dgm:cxn modelId="{300204D7-3F05-4EEB-A661-E1F2C978257C}" type="presParOf" srcId="{814D09A9-3B22-434D-939F-54A0F0B790E8}" destId="{3B138C36-F3EE-4638-80C9-F4ECA266A63C}" srcOrd="0" destOrd="0" presId="urn:microsoft.com/office/officeart/2005/8/layout/orgChart1"/>
    <dgm:cxn modelId="{EC0F44DD-60A7-416B-B465-83795F8FD036}" type="presParOf" srcId="{814D09A9-3B22-434D-939F-54A0F0B790E8}" destId="{8D18C51D-1C71-4453-AEE7-95B95A66CB4B}" srcOrd="1" destOrd="0" presId="urn:microsoft.com/office/officeart/2005/8/layout/orgChart1"/>
    <dgm:cxn modelId="{B5D91A0B-7C2D-4E1E-8FED-769F65E3A7C7}" type="presParOf" srcId="{EC289032-DF44-4F53-96CA-463615D83D5C}" destId="{6C88A1E4-0F78-4C3A-96D3-D54EDF34AD6B}" srcOrd="1" destOrd="0" presId="urn:microsoft.com/office/officeart/2005/8/layout/orgChart1"/>
    <dgm:cxn modelId="{71C67CFD-2916-4818-93F4-6315601E4CA3}" type="presParOf" srcId="{EC289032-DF44-4F53-96CA-463615D83D5C}" destId="{10D44281-B2F7-4030-AB58-3407E603F54C}" srcOrd="2" destOrd="0" presId="urn:microsoft.com/office/officeart/2005/8/layout/orgChart1"/>
    <dgm:cxn modelId="{C8C5CB0E-EBC5-4FE9-BBD2-2135FF0B721A}" type="presParOf" srcId="{281E061F-158C-4246-93A5-FD6EF6B006BF}" destId="{8B1C2F46-8D77-439C-995A-44DB11B4967D}" srcOrd="12" destOrd="0" presId="urn:microsoft.com/office/officeart/2005/8/layout/orgChart1"/>
    <dgm:cxn modelId="{57CC7CA5-A875-46E5-81D3-14546027846F}" type="presParOf" srcId="{281E061F-158C-4246-93A5-FD6EF6B006BF}" destId="{8714B121-F09D-4801-A7E3-4C42DB99BA09}" srcOrd="13" destOrd="0" presId="urn:microsoft.com/office/officeart/2005/8/layout/orgChart1"/>
    <dgm:cxn modelId="{0454998B-83DB-471E-BE7C-D76C6C6F5326}" type="presParOf" srcId="{8714B121-F09D-4801-A7E3-4C42DB99BA09}" destId="{8B44DD1D-E557-4C99-9A2E-81DA604BBF02}" srcOrd="0" destOrd="0" presId="urn:microsoft.com/office/officeart/2005/8/layout/orgChart1"/>
    <dgm:cxn modelId="{3DC32204-F7FC-44B3-87AA-6768C238B80F}" type="presParOf" srcId="{8B44DD1D-E557-4C99-9A2E-81DA604BBF02}" destId="{E726A4AD-5706-4230-B1A8-612B9177F408}" srcOrd="0" destOrd="0" presId="urn:microsoft.com/office/officeart/2005/8/layout/orgChart1"/>
    <dgm:cxn modelId="{893C852A-D0DB-4B2F-A89B-38B406FD36BE}" type="presParOf" srcId="{8B44DD1D-E557-4C99-9A2E-81DA604BBF02}" destId="{6427EF9B-E2E2-434B-B858-F6CAC2531C97}" srcOrd="1" destOrd="0" presId="urn:microsoft.com/office/officeart/2005/8/layout/orgChart1"/>
    <dgm:cxn modelId="{DB54CE18-166E-4B31-869F-17AB9E9497E8}" type="presParOf" srcId="{8714B121-F09D-4801-A7E3-4C42DB99BA09}" destId="{884FAE0F-CD17-4711-A594-8AFF71B0D858}" srcOrd="1" destOrd="0" presId="urn:microsoft.com/office/officeart/2005/8/layout/orgChart1"/>
    <dgm:cxn modelId="{17999FDE-A625-4407-8885-A131ACE93D5F}" type="presParOf" srcId="{8714B121-F09D-4801-A7E3-4C42DB99BA09}" destId="{6BC1C406-E13D-4639-8180-4224DE78B0D2}" srcOrd="2" destOrd="0" presId="urn:microsoft.com/office/officeart/2005/8/layout/orgChart1"/>
    <dgm:cxn modelId="{A7FC14E8-6422-4753-8C73-C971F6102C0C}" type="presParOf" srcId="{281E061F-158C-4246-93A5-FD6EF6B006BF}" destId="{AA5C8F80-8317-49C7-AD60-294E2BBD9159}" srcOrd="14" destOrd="0" presId="urn:microsoft.com/office/officeart/2005/8/layout/orgChart1"/>
    <dgm:cxn modelId="{809F6446-B7BB-4A35-A5AA-D84EEC61E87F}" type="presParOf" srcId="{281E061F-158C-4246-93A5-FD6EF6B006BF}" destId="{A4AA7211-0ECB-49A9-AD8F-E48D89191C27}" srcOrd="15" destOrd="0" presId="urn:microsoft.com/office/officeart/2005/8/layout/orgChart1"/>
    <dgm:cxn modelId="{6BB937DC-56DD-4845-BACC-05771FDBDAF7}" type="presParOf" srcId="{A4AA7211-0ECB-49A9-AD8F-E48D89191C27}" destId="{A0871BA1-41D0-48E5-BDBF-5CF844B2BEB7}" srcOrd="0" destOrd="0" presId="urn:microsoft.com/office/officeart/2005/8/layout/orgChart1"/>
    <dgm:cxn modelId="{1D6BDA09-9AC5-4D55-9902-81A793BDBF9E}" type="presParOf" srcId="{A0871BA1-41D0-48E5-BDBF-5CF844B2BEB7}" destId="{E740BCE6-A34A-4D6F-B0D5-6ED3503597AA}" srcOrd="0" destOrd="0" presId="urn:microsoft.com/office/officeart/2005/8/layout/orgChart1"/>
    <dgm:cxn modelId="{8D9552C2-6C59-4F34-BAB7-6DF56A530B05}" type="presParOf" srcId="{A0871BA1-41D0-48E5-BDBF-5CF844B2BEB7}" destId="{8D443508-61F0-4EBC-8832-9FB59FF10D44}" srcOrd="1" destOrd="0" presId="urn:microsoft.com/office/officeart/2005/8/layout/orgChart1"/>
    <dgm:cxn modelId="{E7E8D966-2EC5-4EBD-AC64-F0EAC6C2FFA0}" type="presParOf" srcId="{A4AA7211-0ECB-49A9-AD8F-E48D89191C27}" destId="{AF4A0CCC-34FE-421D-AF5D-FA7EB8DF0809}" srcOrd="1" destOrd="0" presId="urn:microsoft.com/office/officeart/2005/8/layout/orgChart1"/>
    <dgm:cxn modelId="{F56E1045-94BC-4E6F-AE6B-DF59F249663A}" type="presParOf" srcId="{A4AA7211-0ECB-49A9-AD8F-E48D89191C27}" destId="{F483BCE7-FAC2-4279-B9AB-E99E6A899619}" srcOrd="2" destOrd="0" presId="urn:microsoft.com/office/officeart/2005/8/layout/orgChart1"/>
    <dgm:cxn modelId="{77366CC4-C9A9-452B-B2B2-5F82DDC5C539}" type="presParOf" srcId="{5AB1D247-B537-4DE4-9796-962D988605DB}" destId="{CA2BEF95-13EB-4DE1-9ECE-0E2CD9BE0CF2}" srcOrd="2" destOrd="0" presId="urn:microsoft.com/office/officeart/2005/8/layout/orgChart1"/>
    <dgm:cxn modelId="{349CF125-EEAB-4121-86D5-80709155291C}" type="presParOf" srcId="{CD7D02BD-CAF6-4F61-BF89-C44C8C718D14}" destId="{05957F6B-3AC8-447F-9465-3222218AAB38}" srcOrd="2" destOrd="0" presId="urn:microsoft.com/office/officeart/2005/8/layout/orgChart1"/>
    <dgm:cxn modelId="{712DC1C1-FC0C-4515-BA69-5DC9FB04AD90}" type="presParOf" srcId="{AAE9752F-5EBD-4219-8CBC-78EA4C8D7F9C}" destId="{ADED6A15-18FA-4A19-A054-BFB51CCF79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9BBF26-D069-4035-9E61-23237B7D5B6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B8F69B0-C4A9-4DFB-AF2A-6AE8E52B055D}">
      <dgm:prSet phldrT="[Texto]" custT="1"/>
      <dgm:spPr/>
      <dgm:t>
        <a:bodyPr/>
        <a:lstStyle/>
        <a:p>
          <a:r>
            <a:rPr lang="es-MX" sz="2000" b="1" dirty="0" smtClean="0"/>
            <a:t>Asesoría Especializada</a:t>
          </a:r>
          <a:endParaRPr lang="es-CL" sz="2000" b="1" dirty="0"/>
        </a:p>
      </dgm:t>
    </dgm:pt>
    <dgm:pt modelId="{AC1C789E-12CE-4FDA-A574-43D148C4E7E6}" type="parTrans" cxnId="{C5410D50-DF9F-4FC3-9B48-1AD884D67941}">
      <dgm:prSet/>
      <dgm:spPr/>
      <dgm:t>
        <a:bodyPr/>
        <a:lstStyle/>
        <a:p>
          <a:endParaRPr lang="es-CL"/>
        </a:p>
      </dgm:t>
    </dgm:pt>
    <dgm:pt modelId="{01A23BB0-ACDF-4B2B-8D0C-BBD7A518E390}" type="sibTrans" cxnId="{C5410D50-DF9F-4FC3-9B48-1AD884D67941}">
      <dgm:prSet/>
      <dgm:spPr/>
      <dgm:t>
        <a:bodyPr/>
        <a:lstStyle/>
        <a:p>
          <a:endParaRPr lang="es-CL"/>
        </a:p>
      </dgm:t>
    </dgm:pt>
    <dgm:pt modelId="{285A186B-FE92-4E99-8A41-9D4B99FBD885}">
      <dgm:prSet phldrT="[Texto]" custT="1"/>
      <dgm:spPr/>
      <dgm:t>
        <a:bodyPr/>
        <a:lstStyle/>
        <a:p>
          <a:r>
            <a:rPr lang="es-MX" sz="1800" dirty="0" smtClean="0"/>
            <a:t>Servicios con Convenio (diagnóstico, auditoría, seguimiento y apoyo )</a:t>
          </a:r>
          <a:endParaRPr lang="es-CL" sz="1800" dirty="0"/>
        </a:p>
      </dgm:t>
    </dgm:pt>
    <dgm:pt modelId="{72A291C5-582D-4248-8D28-843B9B1A33D7}" type="parTrans" cxnId="{87025390-7A1A-45CB-99C8-5F7BABF9150D}">
      <dgm:prSet/>
      <dgm:spPr/>
      <dgm:t>
        <a:bodyPr/>
        <a:lstStyle/>
        <a:p>
          <a:endParaRPr lang="es-CL"/>
        </a:p>
      </dgm:t>
    </dgm:pt>
    <dgm:pt modelId="{6ECDE8BC-09C6-499E-997D-96C49BB59FEC}" type="sibTrans" cxnId="{87025390-7A1A-45CB-99C8-5F7BABF9150D}">
      <dgm:prSet/>
      <dgm:spPr/>
      <dgm:t>
        <a:bodyPr/>
        <a:lstStyle/>
        <a:p>
          <a:endParaRPr lang="es-CL"/>
        </a:p>
      </dgm:t>
    </dgm:pt>
    <dgm:pt modelId="{95935885-B4B3-4162-AE70-A26F08A4AB2B}">
      <dgm:prSet phldrT="[Texto]" custT="1"/>
      <dgm:spPr/>
      <dgm:t>
        <a:bodyPr/>
        <a:lstStyle/>
        <a:p>
          <a:r>
            <a:rPr lang="es-MX" sz="2000" b="1" dirty="0" smtClean="0"/>
            <a:t>Escucha Activa</a:t>
          </a:r>
          <a:endParaRPr lang="es-CL" sz="2000" b="1" dirty="0"/>
        </a:p>
      </dgm:t>
    </dgm:pt>
    <dgm:pt modelId="{59017DD9-0BBB-4E3F-9C6D-EE1482DDF5DA}" type="parTrans" cxnId="{CE38BF35-8A6E-414D-BF83-DDC28765385E}">
      <dgm:prSet/>
      <dgm:spPr/>
      <dgm:t>
        <a:bodyPr/>
        <a:lstStyle/>
        <a:p>
          <a:endParaRPr lang="es-CL"/>
        </a:p>
      </dgm:t>
    </dgm:pt>
    <dgm:pt modelId="{02B46767-14C7-4A1C-BCD7-ACA73EF86420}" type="sibTrans" cxnId="{CE38BF35-8A6E-414D-BF83-DDC28765385E}">
      <dgm:prSet/>
      <dgm:spPr/>
      <dgm:t>
        <a:bodyPr/>
        <a:lstStyle/>
        <a:p>
          <a:endParaRPr lang="es-CL"/>
        </a:p>
      </dgm:t>
    </dgm:pt>
    <dgm:pt modelId="{B481B459-6978-43BA-BD90-169A48731BE9}">
      <dgm:prSet phldrT="[Texto]" custT="1"/>
      <dgm:spPr/>
      <dgm:t>
        <a:bodyPr/>
        <a:lstStyle/>
        <a:p>
          <a:r>
            <a:rPr lang="es-MX" sz="1800" dirty="0" smtClean="0"/>
            <a:t>Instalación de mesas de trabajo con </a:t>
          </a:r>
          <a:r>
            <a:rPr lang="es-MX" sz="1800" dirty="0" err="1" smtClean="0"/>
            <a:t>StakeHolders</a:t>
          </a:r>
          <a:r>
            <a:rPr lang="es-MX" sz="1800" dirty="0" smtClean="0"/>
            <a:t> (Municipios, FFAA).</a:t>
          </a:r>
          <a:endParaRPr lang="es-CL" sz="1800" dirty="0"/>
        </a:p>
      </dgm:t>
    </dgm:pt>
    <dgm:pt modelId="{54AA867A-5972-41F1-9E65-5B74ED755604}" type="parTrans" cxnId="{28333A6E-06C3-4EBF-B82D-D72B5C004B72}">
      <dgm:prSet/>
      <dgm:spPr/>
      <dgm:t>
        <a:bodyPr/>
        <a:lstStyle/>
        <a:p>
          <a:endParaRPr lang="es-CL"/>
        </a:p>
      </dgm:t>
    </dgm:pt>
    <dgm:pt modelId="{9B19435C-DC76-4052-A8D6-EAD6461BF255}" type="sibTrans" cxnId="{28333A6E-06C3-4EBF-B82D-D72B5C004B72}">
      <dgm:prSet/>
      <dgm:spPr/>
      <dgm:t>
        <a:bodyPr/>
        <a:lstStyle/>
        <a:p>
          <a:endParaRPr lang="es-CL"/>
        </a:p>
      </dgm:t>
    </dgm:pt>
    <dgm:pt modelId="{4E6217F1-F835-4D48-A5A8-D8E996201C43}">
      <dgm:prSet phldrT="[Texto]" custT="1"/>
      <dgm:spPr/>
      <dgm:t>
        <a:bodyPr/>
        <a:lstStyle/>
        <a:p>
          <a:r>
            <a:rPr lang="es-MX" sz="1800" dirty="0" smtClean="0"/>
            <a:t>Clínicas Jurídicas.</a:t>
          </a:r>
          <a:endParaRPr lang="es-CL" sz="1800" dirty="0"/>
        </a:p>
      </dgm:t>
    </dgm:pt>
    <dgm:pt modelId="{AF70126D-A0D8-4392-B4C5-D98FEDD85DCD}" type="parTrans" cxnId="{AE8CE746-68E2-4E41-93F2-B2EC5B66F8F9}">
      <dgm:prSet/>
      <dgm:spPr/>
      <dgm:t>
        <a:bodyPr/>
        <a:lstStyle/>
        <a:p>
          <a:endParaRPr lang="es-CL"/>
        </a:p>
      </dgm:t>
    </dgm:pt>
    <dgm:pt modelId="{A2543061-2314-4183-82FF-BF212C7C44D5}" type="sibTrans" cxnId="{AE8CE746-68E2-4E41-93F2-B2EC5B66F8F9}">
      <dgm:prSet/>
      <dgm:spPr/>
      <dgm:t>
        <a:bodyPr/>
        <a:lstStyle/>
        <a:p>
          <a:endParaRPr lang="es-CL"/>
        </a:p>
      </dgm:t>
    </dgm:pt>
    <dgm:pt modelId="{632CED8F-B6B5-4E00-8466-ED1AD009BC37}">
      <dgm:prSet phldrT="[Texto]" custT="1"/>
      <dgm:spPr/>
      <dgm:t>
        <a:bodyPr/>
        <a:lstStyle/>
        <a:p>
          <a:r>
            <a:rPr lang="es-MX" sz="2000" b="1" dirty="0" smtClean="0"/>
            <a:t>Instalación de Buenas Prácticas</a:t>
          </a:r>
          <a:endParaRPr lang="es-CL" sz="2000" b="1" dirty="0"/>
        </a:p>
      </dgm:t>
    </dgm:pt>
    <dgm:pt modelId="{17913A34-B6A7-4CA8-8C7C-A491BD635B28}" type="parTrans" cxnId="{6B15E6B0-0CD2-4EB4-987D-68D8A2E4C93B}">
      <dgm:prSet/>
      <dgm:spPr/>
      <dgm:t>
        <a:bodyPr/>
        <a:lstStyle/>
        <a:p>
          <a:endParaRPr lang="es-CL"/>
        </a:p>
      </dgm:t>
    </dgm:pt>
    <dgm:pt modelId="{9026AD2B-370C-403A-A5F3-90B644071D85}" type="sibTrans" cxnId="{6B15E6B0-0CD2-4EB4-987D-68D8A2E4C93B}">
      <dgm:prSet/>
      <dgm:spPr/>
      <dgm:t>
        <a:bodyPr/>
        <a:lstStyle/>
        <a:p>
          <a:endParaRPr lang="es-CL"/>
        </a:p>
      </dgm:t>
    </dgm:pt>
    <dgm:pt modelId="{BEAAC95C-DC7B-4CA5-9950-31793BFFA8BE}">
      <dgm:prSet phldrT="[Texto]" custT="1"/>
      <dgm:spPr/>
      <dgm:t>
        <a:bodyPr/>
        <a:lstStyle/>
        <a:p>
          <a:r>
            <a:rPr lang="es-MX" sz="1800" dirty="0" smtClean="0"/>
            <a:t>Definición de Indicadores de Gestión en Compras Públicas.</a:t>
          </a:r>
          <a:endParaRPr lang="es-CL" sz="1800" dirty="0"/>
        </a:p>
      </dgm:t>
    </dgm:pt>
    <dgm:pt modelId="{EDC0ACE3-2F7B-4917-96FF-2C46CCFD26CB}" type="parTrans" cxnId="{0F6975F0-9756-441C-8434-4FA27288F971}">
      <dgm:prSet/>
      <dgm:spPr/>
      <dgm:t>
        <a:bodyPr/>
        <a:lstStyle/>
        <a:p>
          <a:endParaRPr lang="es-CL"/>
        </a:p>
      </dgm:t>
    </dgm:pt>
    <dgm:pt modelId="{B4A9C381-8E3F-4865-A98B-5D39349D2A60}" type="sibTrans" cxnId="{0F6975F0-9756-441C-8434-4FA27288F971}">
      <dgm:prSet/>
      <dgm:spPr/>
      <dgm:t>
        <a:bodyPr/>
        <a:lstStyle/>
        <a:p>
          <a:endParaRPr lang="es-CL"/>
        </a:p>
      </dgm:t>
    </dgm:pt>
    <dgm:pt modelId="{5423B2D9-982B-447D-9021-5A1B37B5FB4F}">
      <dgm:prSet phldrT="[Texto]" custT="1"/>
      <dgm:spPr/>
      <dgm:t>
        <a:bodyPr/>
        <a:lstStyle/>
        <a:p>
          <a:r>
            <a:rPr lang="es-MX" sz="1800" dirty="0" smtClean="0"/>
            <a:t>Apoyo en redes mediante capacitaciones, seminarios, recomendaciones de buenas prácticas. </a:t>
          </a:r>
          <a:endParaRPr lang="es-CL" sz="1800" dirty="0"/>
        </a:p>
      </dgm:t>
    </dgm:pt>
    <dgm:pt modelId="{42609F36-9F6F-4D9D-A4BD-84F84BCACC98}" type="parTrans" cxnId="{4A5615F0-7F75-47F6-A45B-20008E4A4354}">
      <dgm:prSet/>
      <dgm:spPr/>
      <dgm:t>
        <a:bodyPr/>
        <a:lstStyle/>
        <a:p>
          <a:endParaRPr lang="es-CL"/>
        </a:p>
      </dgm:t>
    </dgm:pt>
    <dgm:pt modelId="{CAEF095F-8506-4B96-9F1E-D76D26473C4C}" type="sibTrans" cxnId="{4A5615F0-7F75-47F6-A45B-20008E4A4354}">
      <dgm:prSet/>
      <dgm:spPr/>
      <dgm:t>
        <a:bodyPr/>
        <a:lstStyle/>
        <a:p>
          <a:endParaRPr lang="es-CL"/>
        </a:p>
      </dgm:t>
    </dgm:pt>
    <dgm:pt modelId="{12270690-4867-4F8F-B2EF-978995294666}">
      <dgm:prSet phldrT="[Texto]" custT="1"/>
      <dgm:spPr/>
      <dgm:t>
        <a:bodyPr/>
        <a:lstStyle/>
        <a:p>
          <a:r>
            <a:rPr lang="es-MX" sz="1800" dirty="0" smtClean="0"/>
            <a:t>Sin Convenio (asesoría en compras complejas o en algún ámbito especifico, ejemplo: criterios de evaluación).</a:t>
          </a:r>
          <a:endParaRPr lang="es-CL" sz="1800" dirty="0"/>
        </a:p>
      </dgm:t>
    </dgm:pt>
    <dgm:pt modelId="{AF33C7CC-08E9-4C04-ACFB-E25A0C05E8A9}" type="parTrans" cxnId="{16BCA4DB-FA42-4455-942C-B5938E549B0E}">
      <dgm:prSet/>
      <dgm:spPr/>
      <dgm:t>
        <a:bodyPr/>
        <a:lstStyle/>
        <a:p>
          <a:endParaRPr lang="es-CL"/>
        </a:p>
      </dgm:t>
    </dgm:pt>
    <dgm:pt modelId="{10C18889-E8E8-4CFC-A18E-F1FB61EC3AF2}" type="sibTrans" cxnId="{16BCA4DB-FA42-4455-942C-B5938E549B0E}">
      <dgm:prSet/>
      <dgm:spPr/>
      <dgm:t>
        <a:bodyPr/>
        <a:lstStyle/>
        <a:p>
          <a:endParaRPr lang="es-CL"/>
        </a:p>
      </dgm:t>
    </dgm:pt>
    <dgm:pt modelId="{B759FE38-58D2-4CD3-961B-1A5B8BFA6B57}">
      <dgm:prSet phldrT="[Texto]" custT="1"/>
      <dgm:spPr/>
      <dgm:t>
        <a:bodyPr/>
        <a:lstStyle/>
        <a:p>
          <a:r>
            <a:rPr lang="es-MX" sz="1800" dirty="0" smtClean="0"/>
            <a:t>Encuentros Regionales con compradores y altos directivos de SSPP.</a:t>
          </a:r>
          <a:endParaRPr lang="es-CL" sz="1800" dirty="0"/>
        </a:p>
      </dgm:t>
    </dgm:pt>
    <dgm:pt modelId="{F599FBE1-5528-445F-B5C0-C1921362C41F}" type="parTrans" cxnId="{5DEDA9F0-0A0B-4B48-B9DC-F49EAF50419E}">
      <dgm:prSet/>
      <dgm:spPr/>
      <dgm:t>
        <a:bodyPr/>
        <a:lstStyle/>
        <a:p>
          <a:endParaRPr lang="es-CL"/>
        </a:p>
      </dgm:t>
    </dgm:pt>
    <dgm:pt modelId="{339E5828-8B98-4876-AD3C-274C5C370D27}" type="sibTrans" cxnId="{5DEDA9F0-0A0B-4B48-B9DC-F49EAF50419E}">
      <dgm:prSet/>
      <dgm:spPr/>
      <dgm:t>
        <a:bodyPr/>
        <a:lstStyle/>
        <a:p>
          <a:endParaRPr lang="es-CL"/>
        </a:p>
      </dgm:t>
    </dgm:pt>
    <dgm:pt modelId="{4F7E7D42-8BD7-41E8-B3F0-465BD1676089}">
      <dgm:prSet phldrT="[Texto]" custT="1"/>
      <dgm:spPr/>
      <dgm:t>
        <a:bodyPr/>
        <a:lstStyle/>
        <a:p>
          <a:r>
            <a:rPr lang="es-MX" sz="1800" dirty="0" smtClean="0"/>
            <a:t>Generación, gestión y distribución de documentos de apoyo asociados a la gestión de abastecimiento (para compradores).</a:t>
          </a:r>
          <a:endParaRPr lang="es-CL" sz="1800" dirty="0"/>
        </a:p>
      </dgm:t>
    </dgm:pt>
    <dgm:pt modelId="{1012C55D-C1DA-4083-A778-97184A90F8AB}" type="parTrans" cxnId="{DCE36DC8-6381-408B-A391-22FAB71DA8A2}">
      <dgm:prSet/>
      <dgm:spPr/>
      <dgm:t>
        <a:bodyPr/>
        <a:lstStyle/>
        <a:p>
          <a:endParaRPr lang="es-CL"/>
        </a:p>
      </dgm:t>
    </dgm:pt>
    <dgm:pt modelId="{84007E08-A281-4911-8641-619F05699158}" type="sibTrans" cxnId="{DCE36DC8-6381-408B-A391-22FAB71DA8A2}">
      <dgm:prSet/>
      <dgm:spPr/>
      <dgm:t>
        <a:bodyPr/>
        <a:lstStyle/>
        <a:p>
          <a:endParaRPr lang="es-CL"/>
        </a:p>
      </dgm:t>
    </dgm:pt>
    <dgm:pt modelId="{4BE3E35B-D241-4400-9817-65283BC15FB6}" type="pres">
      <dgm:prSet presAssocID="{A59BBF26-D069-4035-9E61-23237B7D5B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EBC59FA-4FB3-4F5F-B740-297BAA8E31A9}" type="pres">
      <dgm:prSet presAssocID="{0B8F69B0-C4A9-4DFB-AF2A-6AE8E52B055D}" presName="parentLin" presStyleCnt="0"/>
      <dgm:spPr/>
      <dgm:t>
        <a:bodyPr/>
        <a:lstStyle/>
        <a:p>
          <a:endParaRPr lang="es-CL"/>
        </a:p>
      </dgm:t>
    </dgm:pt>
    <dgm:pt modelId="{6393CE2C-406B-448F-9B91-986747756209}" type="pres">
      <dgm:prSet presAssocID="{0B8F69B0-C4A9-4DFB-AF2A-6AE8E52B055D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3E474A8C-3383-4081-B5D8-3CD2CEE22EE3}" type="pres">
      <dgm:prSet presAssocID="{0B8F69B0-C4A9-4DFB-AF2A-6AE8E52B05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5F0006-71F5-4B34-A9D1-546DFBAC7270}" type="pres">
      <dgm:prSet presAssocID="{0B8F69B0-C4A9-4DFB-AF2A-6AE8E52B055D}" presName="negativeSpace" presStyleCnt="0"/>
      <dgm:spPr/>
      <dgm:t>
        <a:bodyPr/>
        <a:lstStyle/>
        <a:p>
          <a:endParaRPr lang="es-CL"/>
        </a:p>
      </dgm:t>
    </dgm:pt>
    <dgm:pt modelId="{34668AF3-94B1-47A9-BB0E-3EFAB5DEB46C}" type="pres">
      <dgm:prSet presAssocID="{0B8F69B0-C4A9-4DFB-AF2A-6AE8E52B055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C26C12-EA62-45FD-A86A-5BEC473190BC}" type="pres">
      <dgm:prSet presAssocID="{01A23BB0-ACDF-4B2B-8D0C-BBD7A518E390}" presName="spaceBetweenRectangles" presStyleCnt="0"/>
      <dgm:spPr/>
      <dgm:t>
        <a:bodyPr/>
        <a:lstStyle/>
        <a:p>
          <a:endParaRPr lang="es-CL"/>
        </a:p>
      </dgm:t>
    </dgm:pt>
    <dgm:pt modelId="{4B52C16B-53CE-4721-A007-FB25A3351FBB}" type="pres">
      <dgm:prSet presAssocID="{95935885-B4B3-4162-AE70-A26F08A4AB2B}" presName="parentLin" presStyleCnt="0"/>
      <dgm:spPr/>
      <dgm:t>
        <a:bodyPr/>
        <a:lstStyle/>
        <a:p>
          <a:endParaRPr lang="es-CL"/>
        </a:p>
      </dgm:t>
    </dgm:pt>
    <dgm:pt modelId="{FD9EB884-F5DE-41F2-95CB-671AFCC6B083}" type="pres">
      <dgm:prSet presAssocID="{95935885-B4B3-4162-AE70-A26F08A4AB2B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922169F3-92C1-4D7F-AC95-0312A2F53AE5}" type="pres">
      <dgm:prSet presAssocID="{95935885-B4B3-4162-AE70-A26F08A4AB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77306E-FEFD-471A-8A10-9877737CDAAD}" type="pres">
      <dgm:prSet presAssocID="{95935885-B4B3-4162-AE70-A26F08A4AB2B}" presName="negativeSpace" presStyleCnt="0"/>
      <dgm:spPr/>
      <dgm:t>
        <a:bodyPr/>
        <a:lstStyle/>
        <a:p>
          <a:endParaRPr lang="es-CL"/>
        </a:p>
      </dgm:t>
    </dgm:pt>
    <dgm:pt modelId="{B0E9303B-B3D0-4D4E-8DDE-38C907CAB0E0}" type="pres">
      <dgm:prSet presAssocID="{95935885-B4B3-4162-AE70-A26F08A4AB2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45C806-7540-4A3E-B676-F3C6448AB3A5}" type="pres">
      <dgm:prSet presAssocID="{02B46767-14C7-4A1C-BCD7-ACA73EF86420}" presName="spaceBetweenRectangles" presStyleCnt="0"/>
      <dgm:spPr/>
      <dgm:t>
        <a:bodyPr/>
        <a:lstStyle/>
        <a:p>
          <a:endParaRPr lang="es-CL"/>
        </a:p>
      </dgm:t>
    </dgm:pt>
    <dgm:pt modelId="{7882503F-77F3-4D82-9464-AECDCF1C832F}" type="pres">
      <dgm:prSet presAssocID="{632CED8F-B6B5-4E00-8466-ED1AD009BC37}" presName="parentLin" presStyleCnt="0"/>
      <dgm:spPr/>
      <dgm:t>
        <a:bodyPr/>
        <a:lstStyle/>
        <a:p>
          <a:endParaRPr lang="es-CL"/>
        </a:p>
      </dgm:t>
    </dgm:pt>
    <dgm:pt modelId="{C0CA4DA2-E243-40F4-B2D4-856ACD17D66F}" type="pres">
      <dgm:prSet presAssocID="{632CED8F-B6B5-4E00-8466-ED1AD009BC37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9EFC4BC1-AA45-4E6D-B42F-7A6DDD9A6D9D}" type="pres">
      <dgm:prSet presAssocID="{632CED8F-B6B5-4E00-8466-ED1AD009BC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09C007-2CA7-4350-867E-07B74620A5EA}" type="pres">
      <dgm:prSet presAssocID="{632CED8F-B6B5-4E00-8466-ED1AD009BC37}" presName="negativeSpace" presStyleCnt="0"/>
      <dgm:spPr/>
      <dgm:t>
        <a:bodyPr/>
        <a:lstStyle/>
        <a:p>
          <a:endParaRPr lang="es-CL"/>
        </a:p>
      </dgm:t>
    </dgm:pt>
    <dgm:pt modelId="{45C3E1FF-420A-46A2-BB78-EDA765F6ED7E}" type="pres">
      <dgm:prSet presAssocID="{632CED8F-B6B5-4E00-8466-ED1AD009BC3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F61243C-7208-45D8-B6D6-925B438563C6}" type="presOf" srcId="{12270690-4867-4F8F-B2EF-978995294666}" destId="{34668AF3-94B1-47A9-BB0E-3EFAB5DEB46C}" srcOrd="0" destOrd="1" presId="urn:microsoft.com/office/officeart/2005/8/layout/list1"/>
    <dgm:cxn modelId="{0F6975F0-9756-441C-8434-4FA27288F971}" srcId="{632CED8F-B6B5-4E00-8466-ED1AD009BC37}" destId="{BEAAC95C-DC7B-4CA5-9950-31793BFFA8BE}" srcOrd="0" destOrd="0" parTransId="{EDC0ACE3-2F7B-4917-96FF-2C46CCFD26CB}" sibTransId="{B4A9C381-8E3F-4865-A98B-5D39349D2A60}"/>
    <dgm:cxn modelId="{28333A6E-06C3-4EBF-B82D-D72B5C004B72}" srcId="{95935885-B4B3-4162-AE70-A26F08A4AB2B}" destId="{B481B459-6978-43BA-BD90-169A48731BE9}" srcOrd="0" destOrd="0" parTransId="{54AA867A-5972-41F1-9E65-5B74ED755604}" sibTransId="{9B19435C-DC76-4052-A8D6-EAD6461BF255}"/>
    <dgm:cxn modelId="{CE38BF35-8A6E-414D-BF83-DDC28765385E}" srcId="{A59BBF26-D069-4035-9E61-23237B7D5B6E}" destId="{95935885-B4B3-4162-AE70-A26F08A4AB2B}" srcOrd="1" destOrd="0" parTransId="{59017DD9-0BBB-4E3F-9C6D-EE1482DDF5DA}" sibTransId="{02B46767-14C7-4A1C-BCD7-ACA73EF86420}"/>
    <dgm:cxn modelId="{AC08724E-66FC-47C0-8C2D-803EC03CC1C6}" type="presOf" srcId="{0B8F69B0-C4A9-4DFB-AF2A-6AE8E52B055D}" destId="{3E474A8C-3383-4081-B5D8-3CD2CEE22EE3}" srcOrd="1" destOrd="0" presId="urn:microsoft.com/office/officeart/2005/8/layout/list1"/>
    <dgm:cxn modelId="{337A4C29-9502-46D6-9206-7AA745264A2B}" type="presOf" srcId="{5423B2D9-982B-447D-9021-5A1B37B5FB4F}" destId="{45C3E1FF-420A-46A2-BB78-EDA765F6ED7E}" srcOrd="0" destOrd="1" presId="urn:microsoft.com/office/officeart/2005/8/layout/list1"/>
    <dgm:cxn modelId="{14B6020A-0955-42BF-8441-567EAFC39230}" type="presOf" srcId="{4F7E7D42-8BD7-41E8-B3F0-465BD1676089}" destId="{45C3E1FF-420A-46A2-BB78-EDA765F6ED7E}" srcOrd="0" destOrd="2" presId="urn:microsoft.com/office/officeart/2005/8/layout/list1"/>
    <dgm:cxn modelId="{15986983-FC72-4B72-9B93-44757DE5AC36}" type="presOf" srcId="{632CED8F-B6B5-4E00-8466-ED1AD009BC37}" destId="{C0CA4DA2-E243-40F4-B2D4-856ACD17D66F}" srcOrd="0" destOrd="0" presId="urn:microsoft.com/office/officeart/2005/8/layout/list1"/>
    <dgm:cxn modelId="{58102E13-D83A-413A-A989-1E1FE573CD94}" type="presOf" srcId="{A59BBF26-D069-4035-9E61-23237B7D5B6E}" destId="{4BE3E35B-D241-4400-9817-65283BC15FB6}" srcOrd="0" destOrd="0" presId="urn:microsoft.com/office/officeart/2005/8/layout/list1"/>
    <dgm:cxn modelId="{6B15E6B0-0CD2-4EB4-987D-68D8A2E4C93B}" srcId="{A59BBF26-D069-4035-9E61-23237B7D5B6E}" destId="{632CED8F-B6B5-4E00-8466-ED1AD009BC37}" srcOrd="2" destOrd="0" parTransId="{17913A34-B6A7-4CA8-8C7C-A491BD635B28}" sibTransId="{9026AD2B-370C-403A-A5F3-90B644071D85}"/>
    <dgm:cxn modelId="{5DEDA9F0-0A0B-4B48-B9DC-F49EAF50419E}" srcId="{95935885-B4B3-4162-AE70-A26F08A4AB2B}" destId="{B759FE38-58D2-4CD3-961B-1A5B8BFA6B57}" srcOrd="2" destOrd="0" parTransId="{F599FBE1-5528-445F-B5C0-C1921362C41F}" sibTransId="{339E5828-8B98-4876-AD3C-274C5C370D27}"/>
    <dgm:cxn modelId="{AE8CE746-68E2-4E41-93F2-B2EC5B66F8F9}" srcId="{95935885-B4B3-4162-AE70-A26F08A4AB2B}" destId="{4E6217F1-F835-4D48-A5A8-D8E996201C43}" srcOrd="1" destOrd="0" parTransId="{AF70126D-A0D8-4392-B4C5-D98FEDD85DCD}" sibTransId="{A2543061-2314-4183-82FF-BF212C7C44D5}"/>
    <dgm:cxn modelId="{87025390-7A1A-45CB-99C8-5F7BABF9150D}" srcId="{0B8F69B0-C4A9-4DFB-AF2A-6AE8E52B055D}" destId="{285A186B-FE92-4E99-8A41-9D4B99FBD885}" srcOrd="0" destOrd="0" parTransId="{72A291C5-582D-4248-8D28-843B9B1A33D7}" sibTransId="{6ECDE8BC-09C6-499E-997D-96C49BB59FEC}"/>
    <dgm:cxn modelId="{053C1CB5-E974-4129-81E4-A3E6DBB1DCF3}" type="presOf" srcId="{4E6217F1-F835-4D48-A5A8-D8E996201C43}" destId="{B0E9303B-B3D0-4D4E-8DDE-38C907CAB0E0}" srcOrd="0" destOrd="1" presId="urn:microsoft.com/office/officeart/2005/8/layout/list1"/>
    <dgm:cxn modelId="{B7695F62-3C23-4D74-8A95-71A7C1620CED}" type="presOf" srcId="{B481B459-6978-43BA-BD90-169A48731BE9}" destId="{B0E9303B-B3D0-4D4E-8DDE-38C907CAB0E0}" srcOrd="0" destOrd="0" presId="urn:microsoft.com/office/officeart/2005/8/layout/list1"/>
    <dgm:cxn modelId="{C5410D50-DF9F-4FC3-9B48-1AD884D67941}" srcId="{A59BBF26-D069-4035-9E61-23237B7D5B6E}" destId="{0B8F69B0-C4A9-4DFB-AF2A-6AE8E52B055D}" srcOrd="0" destOrd="0" parTransId="{AC1C789E-12CE-4FDA-A574-43D148C4E7E6}" sibTransId="{01A23BB0-ACDF-4B2B-8D0C-BBD7A518E390}"/>
    <dgm:cxn modelId="{AE21C90E-1201-41E7-955D-7265D12339E8}" type="presOf" srcId="{BEAAC95C-DC7B-4CA5-9950-31793BFFA8BE}" destId="{45C3E1FF-420A-46A2-BB78-EDA765F6ED7E}" srcOrd="0" destOrd="0" presId="urn:microsoft.com/office/officeart/2005/8/layout/list1"/>
    <dgm:cxn modelId="{ACD9A88F-4362-4392-BB08-4DDD92B46AAA}" type="presOf" srcId="{0B8F69B0-C4A9-4DFB-AF2A-6AE8E52B055D}" destId="{6393CE2C-406B-448F-9B91-986747756209}" srcOrd="0" destOrd="0" presId="urn:microsoft.com/office/officeart/2005/8/layout/list1"/>
    <dgm:cxn modelId="{DCE36DC8-6381-408B-A391-22FAB71DA8A2}" srcId="{632CED8F-B6B5-4E00-8466-ED1AD009BC37}" destId="{4F7E7D42-8BD7-41E8-B3F0-465BD1676089}" srcOrd="2" destOrd="0" parTransId="{1012C55D-C1DA-4083-A778-97184A90F8AB}" sibTransId="{84007E08-A281-4911-8641-619F05699158}"/>
    <dgm:cxn modelId="{62FFB926-D779-458B-9082-14C8B55E3C8D}" type="presOf" srcId="{285A186B-FE92-4E99-8A41-9D4B99FBD885}" destId="{34668AF3-94B1-47A9-BB0E-3EFAB5DEB46C}" srcOrd="0" destOrd="0" presId="urn:microsoft.com/office/officeart/2005/8/layout/list1"/>
    <dgm:cxn modelId="{8B763028-368B-4D37-926F-88BB04DA1CA0}" type="presOf" srcId="{95935885-B4B3-4162-AE70-A26F08A4AB2B}" destId="{FD9EB884-F5DE-41F2-95CB-671AFCC6B083}" srcOrd="0" destOrd="0" presId="urn:microsoft.com/office/officeart/2005/8/layout/list1"/>
    <dgm:cxn modelId="{4A5615F0-7F75-47F6-A45B-20008E4A4354}" srcId="{632CED8F-B6B5-4E00-8466-ED1AD009BC37}" destId="{5423B2D9-982B-447D-9021-5A1B37B5FB4F}" srcOrd="1" destOrd="0" parTransId="{42609F36-9F6F-4D9D-A4BD-84F84BCACC98}" sibTransId="{CAEF095F-8506-4B96-9F1E-D76D26473C4C}"/>
    <dgm:cxn modelId="{16BCA4DB-FA42-4455-942C-B5938E549B0E}" srcId="{0B8F69B0-C4A9-4DFB-AF2A-6AE8E52B055D}" destId="{12270690-4867-4F8F-B2EF-978995294666}" srcOrd="1" destOrd="0" parTransId="{AF33C7CC-08E9-4C04-ACFB-E25A0C05E8A9}" sibTransId="{10C18889-E8E8-4CFC-A18E-F1FB61EC3AF2}"/>
    <dgm:cxn modelId="{A6344506-8273-4618-9D25-09FE8C55D099}" type="presOf" srcId="{95935885-B4B3-4162-AE70-A26F08A4AB2B}" destId="{922169F3-92C1-4D7F-AC95-0312A2F53AE5}" srcOrd="1" destOrd="0" presId="urn:microsoft.com/office/officeart/2005/8/layout/list1"/>
    <dgm:cxn modelId="{020E1C61-0D3A-43A7-9616-A92680CDF0DF}" type="presOf" srcId="{B759FE38-58D2-4CD3-961B-1A5B8BFA6B57}" destId="{B0E9303B-B3D0-4D4E-8DDE-38C907CAB0E0}" srcOrd="0" destOrd="2" presId="urn:microsoft.com/office/officeart/2005/8/layout/list1"/>
    <dgm:cxn modelId="{527E2F46-CEBF-4187-B6DC-64055536DCDA}" type="presOf" srcId="{632CED8F-B6B5-4E00-8466-ED1AD009BC37}" destId="{9EFC4BC1-AA45-4E6D-B42F-7A6DDD9A6D9D}" srcOrd="1" destOrd="0" presId="urn:microsoft.com/office/officeart/2005/8/layout/list1"/>
    <dgm:cxn modelId="{6574045A-55DC-4E9F-BDBD-36166AFA3930}" type="presParOf" srcId="{4BE3E35B-D241-4400-9817-65283BC15FB6}" destId="{AEBC59FA-4FB3-4F5F-B740-297BAA8E31A9}" srcOrd="0" destOrd="0" presId="urn:microsoft.com/office/officeart/2005/8/layout/list1"/>
    <dgm:cxn modelId="{D64B3688-AF5B-44FC-95FF-F4D0DD4A99E6}" type="presParOf" srcId="{AEBC59FA-4FB3-4F5F-B740-297BAA8E31A9}" destId="{6393CE2C-406B-448F-9B91-986747756209}" srcOrd="0" destOrd="0" presId="urn:microsoft.com/office/officeart/2005/8/layout/list1"/>
    <dgm:cxn modelId="{256415E6-F4C4-449B-94F3-D5AA76FBA791}" type="presParOf" srcId="{AEBC59FA-4FB3-4F5F-B740-297BAA8E31A9}" destId="{3E474A8C-3383-4081-B5D8-3CD2CEE22EE3}" srcOrd="1" destOrd="0" presId="urn:microsoft.com/office/officeart/2005/8/layout/list1"/>
    <dgm:cxn modelId="{7FDFA5D6-CA8E-4D20-A7C0-D588D95D5BD0}" type="presParOf" srcId="{4BE3E35B-D241-4400-9817-65283BC15FB6}" destId="{B45F0006-71F5-4B34-A9D1-546DFBAC7270}" srcOrd="1" destOrd="0" presId="urn:microsoft.com/office/officeart/2005/8/layout/list1"/>
    <dgm:cxn modelId="{49A32FC0-74A1-443D-8941-F9E837702DDD}" type="presParOf" srcId="{4BE3E35B-D241-4400-9817-65283BC15FB6}" destId="{34668AF3-94B1-47A9-BB0E-3EFAB5DEB46C}" srcOrd="2" destOrd="0" presId="urn:microsoft.com/office/officeart/2005/8/layout/list1"/>
    <dgm:cxn modelId="{0725CCD4-3BDE-4BC7-9B04-7ED9633C878A}" type="presParOf" srcId="{4BE3E35B-D241-4400-9817-65283BC15FB6}" destId="{A1C26C12-EA62-45FD-A86A-5BEC473190BC}" srcOrd="3" destOrd="0" presId="urn:microsoft.com/office/officeart/2005/8/layout/list1"/>
    <dgm:cxn modelId="{CB2A9B2F-42A5-4654-8F4C-CB4D1E982EDA}" type="presParOf" srcId="{4BE3E35B-D241-4400-9817-65283BC15FB6}" destId="{4B52C16B-53CE-4721-A007-FB25A3351FBB}" srcOrd="4" destOrd="0" presId="urn:microsoft.com/office/officeart/2005/8/layout/list1"/>
    <dgm:cxn modelId="{2403A5E8-E7D5-4386-A7C9-DF09A4B9E17F}" type="presParOf" srcId="{4B52C16B-53CE-4721-A007-FB25A3351FBB}" destId="{FD9EB884-F5DE-41F2-95CB-671AFCC6B083}" srcOrd="0" destOrd="0" presId="urn:microsoft.com/office/officeart/2005/8/layout/list1"/>
    <dgm:cxn modelId="{EB571033-99DB-4743-AA6B-0D657139B1BB}" type="presParOf" srcId="{4B52C16B-53CE-4721-A007-FB25A3351FBB}" destId="{922169F3-92C1-4D7F-AC95-0312A2F53AE5}" srcOrd="1" destOrd="0" presId="urn:microsoft.com/office/officeart/2005/8/layout/list1"/>
    <dgm:cxn modelId="{DC2CF57E-35E3-40CD-B466-2C9BE0D4554B}" type="presParOf" srcId="{4BE3E35B-D241-4400-9817-65283BC15FB6}" destId="{DB77306E-FEFD-471A-8A10-9877737CDAAD}" srcOrd="5" destOrd="0" presId="urn:microsoft.com/office/officeart/2005/8/layout/list1"/>
    <dgm:cxn modelId="{E2143865-BA6C-4EA2-AF52-E28763172329}" type="presParOf" srcId="{4BE3E35B-D241-4400-9817-65283BC15FB6}" destId="{B0E9303B-B3D0-4D4E-8DDE-38C907CAB0E0}" srcOrd="6" destOrd="0" presId="urn:microsoft.com/office/officeart/2005/8/layout/list1"/>
    <dgm:cxn modelId="{3827803E-AC1E-4DD3-B9E9-A61BD354A127}" type="presParOf" srcId="{4BE3E35B-D241-4400-9817-65283BC15FB6}" destId="{E745C806-7540-4A3E-B676-F3C6448AB3A5}" srcOrd="7" destOrd="0" presId="urn:microsoft.com/office/officeart/2005/8/layout/list1"/>
    <dgm:cxn modelId="{F670CF74-F28C-4C7B-A8A9-93E69507CC2B}" type="presParOf" srcId="{4BE3E35B-D241-4400-9817-65283BC15FB6}" destId="{7882503F-77F3-4D82-9464-AECDCF1C832F}" srcOrd="8" destOrd="0" presId="urn:microsoft.com/office/officeart/2005/8/layout/list1"/>
    <dgm:cxn modelId="{CE24A23B-9FC4-45F1-8371-F163754B9C86}" type="presParOf" srcId="{7882503F-77F3-4D82-9464-AECDCF1C832F}" destId="{C0CA4DA2-E243-40F4-B2D4-856ACD17D66F}" srcOrd="0" destOrd="0" presId="urn:microsoft.com/office/officeart/2005/8/layout/list1"/>
    <dgm:cxn modelId="{6D51033C-3C32-4437-AC29-EB909D88A956}" type="presParOf" srcId="{7882503F-77F3-4D82-9464-AECDCF1C832F}" destId="{9EFC4BC1-AA45-4E6D-B42F-7A6DDD9A6D9D}" srcOrd="1" destOrd="0" presId="urn:microsoft.com/office/officeart/2005/8/layout/list1"/>
    <dgm:cxn modelId="{99C4E5DB-F3F6-4049-9A02-56B73D32F079}" type="presParOf" srcId="{4BE3E35B-D241-4400-9817-65283BC15FB6}" destId="{7E09C007-2CA7-4350-867E-07B74620A5EA}" srcOrd="9" destOrd="0" presId="urn:microsoft.com/office/officeart/2005/8/layout/list1"/>
    <dgm:cxn modelId="{31E581F2-1D06-408E-BD06-4D494C7E0211}" type="presParOf" srcId="{4BE3E35B-D241-4400-9817-65283BC15FB6}" destId="{45C3E1FF-420A-46A2-BB78-EDA765F6ED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1C3B8-EA01-47C8-AD02-295D4FFD32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80915E0-1B3A-40A2-AB76-8FDAC8BE529D}">
      <dgm:prSet phldrT="[Texto]" custT="1"/>
      <dgm:spPr/>
      <dgm:t>
        <a:bodyPr/>
        <a:lstStyle/>
        <a:p>
          <a:r>
            <a:rPr lang="es-CL" sz="400" dirty="0" smtClean="0"/>
            <a:t>Acreditación y certificación de competencias</a:t>
          </a:r>
          <a:endParaRPr lang="es-CL" sz="400" dirty="0"/>
        </a:p>
      </dgm:t>
    </dgm:pt>
    <dgm:pt modelId="{C6F2179E-090A-4BA4-A36E-79A092C50E38}" type="parTrans" cxnId="{167FE8AD-CBC9-4758-83E8-B6B403579747}">
      <dgm:prSet/>
      <dgm:spPr/>
      <dgm:t>
        <a:bodyPr/>
        <a:lstStyle/>
        <a:p>
          <a:endParaRPr lang="es-CL" sz="2000"/>
        </a:p>
      </dgm:t>
    </dgm:pt>
    <dgm:pt modelId="{5E63882B-0140-4314-A5D7-A652B4219931}" type="sibTrans" cxnId="{167FE8AD-CBC9-4758-83E8-B6B403579747}">
      <dgm:prSet/>
      <dgm:spPr/>
      <dgm:t>
        <a:bodyPr/>
        <a:lstStyle/>
        <a:p>
          <a:endParaRPr lang="es-CL" sz="2000"/>
        </a:p>
      </dgm:t>
    </dgm:pt>
    <dgm:pt modelId="{0CD8410E-231C-47B7-B009-EBA767EDB321}">
      <dgm:prSet phldrT="[Texto]" custT="1"/>
      <dgm:spPr/>
      <dgm:t>
        <a:bodyPr/>
        <a:lstStyle/>
        <a:p>
          <a:r>
            <a:rPr lang="es-CL" sz="400" dirty="0" smtClean="0"/>
            <a:t>Profesionalización de los compradores públicos</a:t>
          </a:r>
          <a:endParaRPr lang="es-CL" sz="400" dirty="0"/>
        </a:p>
      </dgm:t>
    </dgm:pt>
    <dgm:pt modelId="{77A754E6-72EB-4E57-9486-699A944027E7}" type="parTrans" cxnId="{A6132D48-2533-445F-93B8-A78C7DFCD0BF}">
      <dgm:prSet/>
      <dgm:spPr/>
      <dgm:t>
        <a:bodyPr/>
        <a:lstStyle/>
        <a:p>
          <a:endParaRPr lang="es-CL" sz="2000"/>
        </a:p>
      </dgm:t>
    </dgm:pt>
    <dgm:pt modelId="{C41161D5-A893-44CA-975B-DF9DCC976FE3}" type="sibTrans" cxnId="{A6132D48-2533-445F-93B8-A78C7DFCD0BF}">
      <dgm:prSet/>
      <dgm:spPr/>
      <dgm:t>
        <a:bodyPr/>
        <a:lstStyle/>
        <a:p>
          <a:endParaRPr lang="es-CL" sz="2000"/>
        </a:p>
      </dgm:t>
    </dgm:pt>
    <dgm:pt modelId="{047509A0-8B18-48CC-8F19-2033D7FE1E3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Capacitación</a:t>
          </a:r>
          <a:endParaRPr lang="es-CL" sz="400" dirty="0"/>
        </a:p>
      </dgm:t>
    </dgm:pt>
    <dgm:pt modelId="{C03BEC1A-431A-4580-947D-31DDDC34BD1E}" type="sibTrans" cxnId="{A94D81DE-8116-466C-8EB6-58B4B3AAC7B3}">
      <dgm:prSet/>
      <dgm:spPr/>
      <dgm:t>
        <a:bodyPr/>
        <a:lstStyle/>
        <a:p>
          <a:endParaRPr lang="es-CL" sz="2000"/>
        </a:p>
      </dgm:t>
    </dgm:pt>
    <dgm:pt modelId="{A5EFA67F-0D22-4B89-B3E1-56A06EB075E5}" type="parTrans" cxnId="{A94D81DE-8116-466C-8EB6-58B4B3AAC7B3}">
      <dgm:prSet/>
      <dgm:spPr/>
      <dgm:t>
        <a:bodyPr/>
        <a:lstStyle/>
        <a:p>
          <a:endParaRPr lang="es-CL" sz="2000"/>
        </a:p>
      </dgm:t>
    </dgm:pt>
    <dgm:pt modelId="{A3C0784F-9C2F-4FFC-8C9A-EA6EA13F6491}" type="pres">
      <dgm:prSet presAssocID="{F161C3B8-EA01-47C8-AD02-295D4FFD3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07BD89-0243-4A2C-8064-37839F1F8B82}" type="pres">
      <dgm:prSet presAssocID="{047509A0-8B18-48CC-8F19-2033D7FE1E3B}" presName="node" presStyleLbl="node1" presStyleIdx="0" presStyleCnt="3" custRadScaleRad="940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A2E59-C914-4F91-B7AF-41E3BA4572EA}" type="pres">
      <dgm:prSet presAssocID="{047509A0-8B18-48CC-8F19-2033D7FE1E3B}" presName="spNode" presStyleCnt="0"/>
      <dgm:spPr/>
    </dgm:pt>
    <dgm:pt modelId="{C17F9234-F052-40E2-A3C2-D01B25E2B94A}" type="pres">
      <dgm:prSet presAssocID="{C03BEC1A-431A-4580-947D-31DDDC34BD1E}" presName="sibTrans" presStyleLbl="sibTrans1D1" presStyleIdx="0" presStyleCnt="3"/>
      <dgm:spPr/>
      <dgm:t>
        <a:bodyPr/>
        <a:lstStyle/>
        <a:p>
          <a:endParaRPr lang="es-CL"/>
        </a:p>
      </dgm:t>
    </dgm:pt>
    <dgm:pt modelId="{D9B85545-4CFD-4156-91E5-9AB89F77B938}" type="pres">
      <dgm:prSet presAssocID="{A80915E0-1B3A-40A2-AB76-8FDAC8BE529D}" presName="node" presStyleLbl="node1" presStyleIdx="1" presStyleCnt="3" custRadScaleRad="94840" custRadScaleInc="-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A4779F-20FD-4075-BC97-A921E3053A33}" type="pres">
      <dgm:prSet presAssocID="{A80915E0-1B3A-40A2-AB76-8FDAC8BE529D}" presName="spNode" presStyleCnt="0"/>
      <dgm:spPr/>
    </dgm:pt>
    <dgm:pt modelId="{D6F99355-1E89-4EA9-9087-1A7C4ED5D48C}" type="pres">
      <dgm:prSet presAssocID="{5E63882B-0140-4314-A5D7-A652B4219931}" presName="sibTrans" presStyleLbl="sibTrans1D1" presStyleIdx="1" presStyleCnt="3"/>
      <dgm:spPr/>
      <dgm:t>
        <a:bodyPr/>
        <a:lstStyle/>
        <a:p>
          <a:endParaRPr lang="es-CL"/>
        </a:p>
      </dgm:t>
    </dgm:pt>
    <dgm:pt modelId="{69D2CBB0-F35F-4D77-8BD1-EAEAE47DDABB}" type="pres">
      <dgm:prSet presAssocID="{0CD8410E-231C-47B7-B009-EBA767EDB321}" presName="node" presStyleLbl="node1" presStyleIdx="2" presStyleCnt="3" custRadScaleRad="94840" custRadScaleInc="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A36635-ABD0-4978-8B86-1EE3520AE5B6}" type="pres">
      <dgm:prSet presAssocID="{0CD8410E-231C-47B7-B009-EBA767EDB321}" presName="spNode" presStyleCnt="0"/>
      <dgm:spPr/>
    </dgm:pt>
    <dgm:pt modelId="{6C1F8F7F-A8F6-4034-BD60-9CC61A41F697}" type="pres">
      <dgm:prSet presAssocID="{C41161D5-A893-44CA-975B-DF9DCC976FE3}" presName="sibTrans" presStyleLbl="sibTrans1D1" presStyleIdx="2" presStyleCnt="3"/>
      <dgm:spPr/>
      <dgm:t>
        <a:bodyPr/>
        <a:lstStyle/>
        <a:p>
          <a:endParaRPr lang="es-CL"/>
        </a:p>
      </dgm:t>
    </dgm:pt>
  </dgm:ptLst>
  <dgm:cxnLst>
    <dgm:cxn modelId="{97101DD5-0DE9-4902-8850-B0C529362D28}" type="presOf" srcId="{047509A0-8B18-48CC-8F19-2033D7FE1E3B}" destId="{3907BD89-0243-4A2C-8064-37839F1F8B82}" srcOrd="0" destOrd="0" presId="urn:microsoft.com/office/officeart/2005/8/layout/cycle6"/>
    <dgm:cxn modelId="{03133BC5-C276-41C0-AE90-4B62EC307A50}" type="presOf" srcId="{F161C3B8-EA01-47C8-AD02-295D4FFD3288}" destId="{A3C0784F-9C2F-4FFC-8C9A-EA6EA13F6491}" srcOrd="0" destOrd="0" presId="urn:microsoft.com/office/officeart/2005/8/layout/cycle6"/>
    <dgm:cxn modelId="{9F51DAE9-F3E0-4EFA-8218-7F0E0A8876D6}" type="presOf" srcId="{C41161D5-A893-44CA-975B-DF9DCC976FE3}" destId="{6C1F8F7F-A8F6-4034-BD60-9CC61A41F697}" srcOrd="0" destOrd="0" presId="urn:microsoft.com/office/officeart/2005/8/layout/cycle6"/>
    <dgm:cxn modelId="{9178E0F5-B932-4DE6-98D9-B20AC43E985C}" type="presOf" srcId="{0CD8410E-231C-47B7-B009-EBA767EDB321}" destId="{69D2CBB0-F35F-4D77-8BD1-EAEAE47DDABB}" srcOrd="0" destOrd="0" presId="urn:microsoft.com/office/officeart/2005/8/layout/cycle6"/>
    <dgm:cxn modelId="{A6132D48-2533-445F-93B8-A78C7DFCD0BF}" srcId="{F161C3B8-EA01-47C8-AD02-295D4FFD3288}" destId="{0CD8410E-231C-47B7-B009-EBA767EDB321}" srcOrd="2" destOrd="0" parTransId="{77A754E6-72EB-4E57-9486-699A944027E7}" sibTransId="{C41161D5-A893-44CA-975B-DF9DCC976FE3}"/>
    <dgm:cxn modelId="{CEBCED90-E1C9-426B-A521-3C8CC70F621C}" type="presOf" srcId="{C03BEC1A-431A-4580-947D-31DDDC34BD1E}" destId="{C17F9234-F052-40E2-A3C2-D01B25E2B94A}" srcOrd="0" destOrd="0" presId="urn:microsoft.com/office/officeart/2005/8/layout/cycle6"/>
    <dgm:cxn modelId="{FECB8DC7-990F-49CB-97A9-09ADA22700BA}" type="presOf" srcId="{5E63882B-0140-4314-A5D7-A652B4219931}" destId="{D6F99355-1E89-4EA9-9087-1A7C4ED5D48C}" srcOrd="0" destOrd="0" presId="urn:microsoft.com/office/officeart/2005/8/layout/cycle6"/>
    <dgm:cxn modelId="{BE689207-3D7A-4657-BCB6-0BF774FF2FF7}" type="presOf" srcId="{A80915E0-1B3A-40A2-AB76-8FDAC8BE529D}" destId="{D9B85545-4CFD-4156-91E5-9AB89F77B938}" srcOrd="0" destOrd="0" presId="urn:microsoft.com/office/officeart/2005/8/layout/cycle6"/>
    <dgm:cxn modelId="{A94D81DE-8116-466C-8EB6-58B4B3AAC7B3}" srcId="{F161C3B8-EA01-47C8-AD02-295D4FFD3288}" destId="{047509A0-8B18-48CC-8F19-2033D7FE1E3B}" srcOrd="0" destOrd="0" parTransId="{A5EFA67F-0D22-4B89-B3E1-56A06EB075E5}" sibTransId="{C03BEC1A-431A-4580-947D-31DDDC34BD1E}"/>
    <dgm:cxn modelId="{167FE8AD-CBC9-4758-83E8-B6B403579747}" srcId="{F161C3B8-EA01-47C8-AD02-295D4FFD3288}" destId="{A80915E0-1B3A-40A2-AB76-8FDAC8BE529D}" srcOrd="1" destOrd="0" parTransId="{C6F2179E-090A-4BA4-A36E-79A092C50E38}" sibTransId="{5E63882B-0140-4314-A5D7-A652B4219931}"/>
    <dgm:cxn modelId="{E314B45C-D71D-44E2-8A0F-CC1C930EADCB}" type="presParOf" srcId="{A3C0784F-9C2F-4FFC-8C9A-EA6EA13F6491}" destId="{3907BD89-0243-4A2C-8064-37839F1F8B82}" srcOrd="0" destOrd="0" presId="urn:microsoft.com/office/officeart/2005/8/layout/cycle6"/>
    <dgm:cxn modelId="{58EA6ACE-7C50-4D79-B28C-14446A0450FC}" type="presParOf" srcId="{A3C0784F-9C2F-4FFC-8C9A-EA6EA13F6491}" destId="{8A6A2E59-C914-4F91-B7AF-41E3BA4572EA}" srcOrd="1" destOrd="0" presId="urn:microsoft.com/office/officeart/2005/8/layout/cycle6"/>
    <dgm:cxn modelId="{82C77697-5038-4F2A-845B-F56096F682F2}" type="presParOf" srcId="{A3C0784F-9C2F-4FFC-8C9A-EA6EA13F6491}" destId="{C17F9234-F052-40E2-A3C2-D01B25E2B94A}" srcOrd="2" destOrd="0" presId="urn:microsoft.com/office/officeart/2005/8/layout/cycle6"/>
    <dgm:cxn modelId="{6EBF48A8-577C-43FF-B1F8-70EDC5217E3F}" type="presParOf" srcId="{A3C0784F-9C2F-4FFC-8C9A-EA6EA13F6491}" destId="{D9B85545-4CFD-4156-91E5-9AB89F77B938}" srcOrd="3" destOrd="0" presId="urn:microsoft.com/office/officeart/2005/8/layout/cycle6"/>
    <dgm:cxn modelId="{0D9DC749-C58C-470F-AB35-0EAB35B6C2C8}" type="presParOf" srcId="{A3C0784F-9C2F-4FFC-8C9A-EA6EA13F6491}" destId="{CDA4779F-20FD-4075-BC97-A921E3053A33}" srcOrd="4" destOrd="0" presId="urn:microsoft.com/office/officeart/2005/8/layout/cycle6"/>
    <dgm:cxn modelId="{EDD4DE90-6872-4511-8558-69B012AC305D}" type="presParOf" srcId="{A3C0784F-9C2F-4FFC-8C9A-EA6EA13F6491}" destId="{D6F99355-1E89-4EA9-9087-1A7C4ED5D48C}" srcOrd="5" destOrd="0" presId="urn:microsoft.com/office/officeart/2005/8/layout/cycle6"/>
    <dgm:cxn modelId="{B7A31BF8-EA80-48B8-A0D4-1696B9700CA1}" type="presParOf" srcId="{A3C0784F-9C2F-4FFC-8C9A-EA6EA13F6491}" destId="{69D2CBB0-F35F-4D77-8BD1-EAEAE47DDABB}" srcOrd="6" destOrd="0" presId="urn:microsoft.com/office/officeart/2005/8/layout/cycle6"/>
    <dgm:cxn modelId="{E5A2AC8A-1C07-46B5-820D-9BE72B448517}" type="presParOf" srcId="{A3C0784F-9C2F-4FFC-8C9A-EA6EA13F6491}" destId="{C8A36635-ABD0-4978-8B86-1EE3520AE5B6}" srcOrd="7" destOrd="0" presId="urn:microsoft.com/office/officeart/2005/8/layout/cycle6"/>
    <dgm:cxn modelId="{957E95A1-F39C-478A-B30D-2361D86818C5}" type="presParOf" srcId="{A3C0784F-9C2F-4FFC-8C9A-EA6EA13F6491}" destId="{6C1F8F7F-A8F6-4034-BD60-9CC61A41F69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1C3B8-EA01-47C8-AD02-295D4FFD32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80915E0-1B3A-40A2-AB76-8FDAC8BE529D}">
      <dgm:prSet phldrT="[Texto]" custT="1"/>
      <dgm:spPr/>
      <dgm:t>
        <a:bodyPr/>
        <a:lstStyle/>
        <a:p>
          <a:r>
            <a:rPr lang="es-CL" sz="400" dirty="0" smtClean="0"/>
            <a:t>Acreditación y certificación de competencias</a:t>
          </a:r>
          <a:endParaRPr lang="es-CL" sz="400" dirty="0"/>
        </a:p>
      </dgm:t>
    </dgm:pt>
    <dgm:pt modelId="{C6F2179E-090A-4BA4-A36E-79A092C50E38}" type="parTrans" cxnId="{167FE8AD-CBC9-4758-83E8-B6B403579747}">
      <dgm:prSet/>
      <dgm:spPr/>
      <dgm:t>
        <a:bodyPr/>
        <a:lstStyle/>
        <a:p>
          <a:endParaRPr lang="es-CL" sz="2000"/>
        </a:p>
      </dgm:t>
    </dgm:pt>
    <dgm:pt modelId="{5E63882B-0140-4314-A5D7-A652B4219931}" type="sibTrans" cxnId="{167FE8AD-CBC9-4758-83E8-B6B403579747}">
      <dgm:prSet/>
      <dgm:spPr/>
      <dgm:t>
        <a:bodyPr/>
        <a:lstStyle/>
        <a:p>
          <a:endParaRPr lang="es-CL" sz="2000"/>
        </a:p>
      </dgm:t>
    </dgm:pt>
    <dgm:pt modelId="{0CD8410E-231C-47B7-B009-EBA767EDB321}">
      <dgm:prSet phldrT="[Texto]" custT="1"/>
      <dgm:spPr/>
      <dgm:t>
        <a:bodyPr/>
        <a:lstStyle/>
        <a:p>
          <a:r>
            <a:rPr lang="es-CL" sz="400" dirty="0" smtClean="0"/>
            <a:t>Profesionalización de los compradores públicos</a:t>
          </a:r>
          <a:endParaRPr lang="es-CL" sz="400" dirty="0"/>
        </a:p>
      </dgm:t>
    </dgm:pt>
    <dgm:pt modelId="{77A754E6-72EB-4E57-9486-699A944027E7}" type="parTrans" cxnId="{A6132D48-2533-445F-93B8-A78C7DFCD0BF}">
      <dgm:prSet/>
      <dgm:spPr/>
      <dgm:t>
        <a:bodyPr/>
        <a:lstStyle/>
        <a:p>
          <a:endParaRPr lang="es-CL" sz="2000"/>
        </a:p>
      </dgm:t>
    </dgm:pt>
    <dgm:pt modelId="{C41161D5-A893-44CA-975B-DF9DCC976FE3}" type="sibTrans" cxnId="{A6132D48-2533-445F-93B8-A78C7DFCD0BF}">
      <dgm:prSet/>
      <dgm:spPr/>
      <dgm:t>
        <a:bodyPr/>
        <a:lstStyle/>
        <a:p>
          <a:endParaRPr lang="es-CL" sz="2000"/>
        </a:p>
      </dgm:t>
    </dgm:pt>
    <dgm:pt modelId="{047509A0-8B18-48CC-8F19-2033D7FE1E3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Capacitación</a:t>
          </a:r>
          <a:endParaRPr lang="es-CL" sz="400" dirty="0"/>
        </a:p>
      </dgm:t>
    </dgm:pt>
    <dgm:pt modelId="{C03BEC1A-431A-4580-947D-31DDDC34BD1E}" type="sibTrans" cxnId="{A94D81DE-8116-466C-8EB6-58B4B3AAC7B3}">
      <dgm:prSet/>
      <dgm:spPr/>
      <dgm:t>
        <a:bodyPr/>
        <a:lstStyle/>
        <a:p>
          <a:endParaRPr lang="es-CL" sz="2000"/>
        </a:p>
      </dgm:t>
    </dgm:pt>
    <dgm:pt modelId="{A5EFA67F-0D22-4B89-B3E1-56A06EB075E5}" type="parTrans" cxnId="{A94D81DE-8116-466C-8EB6-58B4B3AAC7B3}">
      <dgm:prSet/>
      <dgm:spPr/>
      <dgm:t>
        <a:bodyPr/>
        <a:lstStyle/>
        <a:p>
          <a:endParaRPr lang="es-CL" sz="2000"/>
        </a:p>
      </dgm:t>
    </dgm:pt>
    <dgm:pt modelId="{A3C0784F-9C2F-4FFC-8C9A-EA6EA13F6491}" type="pres">
      <dgm:prSet presAssocID="{F161C3B8-EA01-47C8-AD02-295D4FFD3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07BD89-0243-4A2C-8064-37839F1F8B82}" type="pres">
      <dgm:prSet presAssocID="{047509A0-8B18-48CC-8F19-2033D7FE1E3B}" presName="node" presStyleLbl="node1" presStyleIdx="0" presStyleCnt="3" custRadScaleRad="940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A2E59-C914-4F91-B7AF-41E3BA4572EA}" type="pres">
      <dgm:prSet presAssocID="{047509A0-8B18-48CC-8F19-2033D7FE1E3B}" presName="spNode" presStyleCnt="0"/>
      <dgm:spPr/>
    </dgm:pt>
    <dgm:pt modelId="{C17F9234-F052-40E2-A3C2-D01B25E2B94A}" type="pres">
      <dgm:prSet presAssocID="{C03BEC1A-431A-4580-947D-31DDDC34BD1E}" presName="sibTrans" presStyleLbl="sibTrans1D1" presStyleIdx="0" presStyleCnt="3"/>
      <dgm:spPr/>
      <dgm:t>
        <a:bodyPr/>
        <a:lstStyle/>
        <a:p>
          <a:endParaRPr lang="es-CL"/>
        </a:p>
      </dgm:t>
    </dgm:pt>
    <dgm:pt modelId="{D9B85545-4CFD-4156-91E5-9AB89F77B938}" type="pres">
      <dgm:prSet presAssocID="{A80915E0-1B3A-40A2-AB76-8FDAC8BE529D}" presName="node" presStyleLbl="node1" presStyleIdx="1" presStyleCnt="3" custRadScaleRad="94840" custRadScaleInc="-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A4779F-20FD-4075-BC97-A921E3053A33}" type="pres">
      <dgm:prSet presAssocID="{A80915E0-1B3A-40A2-AB76-8FDAC8BE529D}" presName="spNode" presStyleCnt="0"/>
      <dgm:spPr/>
    </dgm:pt>
    <dgm:pt modelId="{D6F99355-1E89-4EA9-9087-1A7C4ED5D48C}" type="pres">
      <dgm:prSet presAssocID="{5E63882B-0140-4314-A5D7-A652B4219931}" presName="sibTrans" presStyleLbl="sibTrans1D1" presStyleIdx="1" presStyleCnt="3"/>
      <dgm:spPr/>
      <dgm:t>
        <a:bodyPr/>
        <a:lstStyle/>
        <a:p>
          <a:endParaRPr lang="es-CL"/>
        </a:p>
      </dgm:t>
    </dgm:pt>
    <dgm:pt modelId="{69D2CBB0-F35F-4D77-8BD1-EAEAE47DDABB}" type="pres">
      <dgm:prSet presAssocID="{0CD8410E-231C-47B7-B009-EBA767EDB321}" presName="node" presStyleLbl="node1" presStyleIdx="2" presStyleCnt="3" custRadScaleRad="94840" custRadScaleInc="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A36635-ABD0-4978-8B86-1EE3520AE5B6}" type="pres">
      <dgm:prSet presAssocID="{0CD8410E-231C-47B7-B009-EBA767EDB321}" presName="spNode" presStyleCnt="0"/>
      <dgm:spPr/>
    </dgm:pt>
    <dgm:pt modelId="{6C1F8F7F-A8F6-4034-BD60-9CC61A41F697}" type="pres">
      <dgm:prSet presAssocID="{C41161D5-A893-44CA-975B-DF9DCC976FE3}" presName="sibTrans" presStyleLbl="sibTrans1D1" presStyleIdx="2" presStyleCnt="3"/>
      <dgm:spPr/>
      <dgm:t>
        <a:bodyPr/>
        <a:lstStyle/>
        <a:p>
          <a:endParaRPr lang="es-CL"/>
        </a:p>
      </dgm:t>
    </dgm:pt>
  </dgm:ptLst>
  <dgm:cxnLst>
    <dgm:cxn modelId="{2D65480F-916A-4CEC-BFA4-6E64CB9D5290}" type="presOf" srcId="{F161C3B8-EA01-47C8-AD02-295D4FFD3288}" destId="{A3C0784F-9C2F-4FFC-8C9A-EA6EA13F6491}" srcOrd="0" destOrd="0" presId="urn:microsoft.com/office/officeart/2005/8/layout/cycle6"/>
    <dgm:cxn modelId="{73CDA90B-B426-4C06-B33B-46B5910B9C8A}" type="presOf" srcId="{047509A0-8B18-48CC-8F19-2033D7FE1E3B}" destId="{3907BD89-0243-4A2C-8064-37839F1F8B82}" srcOrd="0" destOrd="0" presId="urn:microsoft.com/office/officeart/2005/8/layout/cycle6"/>
    <dgm:cxn modelId="{A1ADCB6D-60EB-431F-8245-90E3927D54F5}" type="presOf" srcId="{5E63882B-0140-4314-A5D7-A652B4219931}" destId="{D6F99355-1E89-4EA9-9087-1A7C4ED5D48C}" srcOrd="0" destOrd="0" presId="urn:microsoft.com/office/officeart/2005/8/layout/cycle6"/>
    <dgm:cxn modelId="{A6132D48-2533-445F-93B8-A78C7DFCD0BF}" srcId="{F161C3B8-EA01-47C8-AD02-295D4FFD3288}" destId="{0CD8410E-231C-47B7-B009-EBA767EDB321}" srcOrd="2" destOrd="0" parTransId="{77A754E6-72EB-4E57-9486-699A944027E7}" sibTransId="{C41161D5-A893-44CA-975B-DF9DCC976FE3}"/>
    <dgm:cxn modelId="{CBE1AC0F-0D58-461D-AF9C-E604C5D2D6E7}" type="presOf" srcId="{A80915E0-1B3A-40A2-AB76-8FDAC8BE529D}" destId="{D9B85545-4CFD-4156-91E5-9AB89F77B938}" srcOrd="0" destOrd="0" presId="urn:microsoft.com/office/officeart/2005/8/layout/cycle6"/>
    <dgm:cxn modelId="{A94D81DE-8116-466C-8EB6-58B4B3AAC7B3}" srcId="{F161C3B8-EA01-47C8-AD02-295D4FFD3288}" destId="{047509A0-8B18-48CC-8F19-2033D7FE1E3B}" srcOrd="0" destOrd="0" parTransId="{A5EFA67F-0D22-4B89-B3E1-56A06EB075E5}" sibTransId="{C03BEC1A-431A-4580-947D-31DDDC34BD1E}"/>
    <dgm:cxn modelId="{82DFA9B5-D7F8-477B-81D7-FD40918AF667}" type="presOf" srcId="{C03BEC1A-431A-4580-947D-31DDDC34BD1E}" destId="{C17F9234-F052-40E2-A3C2-D01B25E2B94A}" srcOrd="0" destOrd="0" presId="urn:microsoft.com/office/officeart/2005/8/layout/cycle6"/>
    <dgm:cxn modelId="{617DE5D6-94F0-402B-A8B3-5938ECEB2CBE}" type="presOf" srcId="{C41161D5-A893-44CA-975B-DF9DCC976FE3}" destId="{6C1F8F7F-A8F6-4034-BD60-9CC61A41F697}" srcOrd="0" destOrd="0" presId="urn:microsoft.com/office/officeart/2005/8/layout/cycle6"/>
    <dgm:cxn modelId="{EF9D8E68-C55B-4187-A43C-4BF990918DD7}" type="presOf" srcId="{0CD8410E-231C-47B7-B009-EBA767EDB321}" destId="{69D2CBB0-F35F-4D77-8BD1-EAEAE47DDABB}" srcOrd="0" destOrd="0" presId="urn:microsoft.com/office/officeart/2005/8/layout/cycle6"/>
    <dgm:cxn modelId="{167FE8AD-CBC9-4758-83E8-B6B403579747}" srcId="{F161C3B8-EA01-47C8-AD02-295D4FFD3288}" destId="{A80915E0-1B3A-40A2-AB76-8FDAC8BE529D}" srcOrd="1" destOrd="0" parTransId="{C6F2179E-090A-4BA4-A36E-79A092C50E38}" sibTransId="{5E63882B-0140-4314-A5D7-A652B4219931}"/>
    <dgm:cxn modelId="{86E22101-2C02-41DD-8D34-01215C2A26AC}" type="presParOf" srcId="{A3C0784F-9C2F-4FFC-8C9A-EA6EA13F6491}" destId="{3907BD89-0243-4A2C-8064-37839F1F8B82}" srcOrd="0" destOrd="0" presId="urn:microsoft.com/office/officeart/2005/8/layout/cycle6"/>
    <dgm:cxn modelId="{682062F5-D398-474E-9803-8CEDA1BB5583}" type="presParOf" srcId="{A3C0784F-9C2F-4FFC-8C9A-EA6EA13F6491}" destId="{8A6A2E59-C914-4F91-B7AF-41E3BA4572EA}" srcOrd="1" destOrd="0" presId="urn:microsoft.com/office/officeart/2005/8/layout/cycle6"/>
    <dgm:cxn modelId="{F4D2BE89-74E6-4250-9709-C3974EC5B02D}" type="presParOf" srcId="{A3C0784F-9C2F-4FFC-8C9A-EA6EA13F6491}" destId="{C17F9234-F052-40E2-A3C2-D01B25E2B94A}" srcOrd="2" destOrd="0" presId="urn:microsoft.com/office/officeart/2005/8/layout/cycle6"/>
    <dgm:cxn modelId="{584CA835-947D-43BE-8BE2-966951631878}" type="presParOf" srcId="{A3C0784F-9C2F-4FFC-8C9A-EA6EA13F6491}" destId="{D9B85545-4CFD-4156-91E5-9AB89F77B938}" srcOrd="3" destOrd="0" presId="urn:microsoft.com/office/officeart/2005/8/layout/cycle6"/>
    <dgm:cxn modelId="{016EC385-EF52-4236-AB2F-177CF7A40E8C}" type="presParOf" srcId="{A3C0784F-9C2F-4FFC-8C9A-EA6EA13F6491}" destId="{CDA4779F-20FD-4075-BC97-A921E3053A33}" srcOrd="4" destOrd="0" presId="urn:microsoft.com/office/officeart/2005/8/layout/cycle6"/>
    <dgm:cxn modelId="{7AAEEE05-B3FD-49F7-8DCC-1BFEB778914A}" type="presParOf" srcId="{A3C0784F-9C2F-4FFC-8C9A-EA6EA13F6491}" destId="{D6F99355-1E89-4EA9-9087-1A7C4ED5D48C}" srcOrd="5" destOrd="0" presId="urn:microsoft.com/office/officeart/2005/8/layout/cycle6"/>
    <dgm:cxn modelId="{5C6EFD61-DE5D-4287-9AF1-395446EF120D}" type="presParOf" srcId="{A3C0784F-9C2F-4FFC-8C9A-EA6EA13F6491}" destId="{69D2CBB0-F35F-4D77-8BD1-EAEAE47DDABB}" srcOrd="6" destOrd="0" presId="urn:microsoft.com/office/officeart/2005/8/layout/cycle6"/>
    <dgm:cxn modelId="{A15C6F0D-0FC6-4CC5-BCB9-2DA935B43476}" type="presParOf" srcId="{A3C0784F-9C2F-4FFC-8C9A-EA6EA13F6491}" destId="{C8A36635-ABD0-4978-8B86-1EE3520AE5B6}" srcOrd="7" destOrd="0" presId="urn:microsoft.com/office/officeart/2005/8/layout/cycle6"/>
    <dgm:cxn modelId="{C0F870CA-299F-444B-8276-F25BADE6D884}" type="presParOf" srcId="{A3C0784F-9C2F-4FFC-8C9A-EA6EA13F6491}" destId="{6C1F8F7F-A8F6-4034-BD60-9CC61A41F69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61C3B8-EA01-47C8-AD02-295D4FFD32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80915E0-1B3A-40A2-AB76-8FDAC8BE529D}">
      <dgm:prSet phldrT="[Texto]" custT="1"/>
      <dgm:spPr/>
      <dgm:t>
        <a:bodyPr/>
        <a:lstStyle/>
        <a:p>
          <a:r>
            <a:rPr lang="es-CL" sz="400" dirty="0" smtClean="0"/>
            <a:t>Acreditación y certificación de competencias</a:t>
          </a:r>
          <a:endParaRPr lang="es-CL" sz="400" dirty="0"/>
        </a:p>
      </dgm:t>
    </dgm:pt>
    <dgm:pt modelId="{C6F2179E-090A-4BA4-A36E-79A092C50E38}" type="parTrans" cxnId="{167FE8AD-CBC9-4758-83E8-B6B403579747}">
      <dgm:prSet/>
      <dgm:spPr/>
      <dgm:t>
        <a:bodyPr/>
        <a:lstStyle/>
        <a:p>
          <a:endParaRPr lang="es-CL" sz="2000"/>
        </a:p>
      </dgm:t>
    </dgm:pt>
    <dgm:pt modelId="{5E63882B-0140-4314-A5D7-A652B4219931}" type="sibTrans" cxnId="{167FE8AD-CBC9-4758-83E8-B6B403579747}">
      <dgm:prSet/>
      <dgm:spPr/>
      <dgm:t>
        <a:bodyPr/>
        <a:lstStyle/>
        <a:p>
          <a:endParaRPr lang="es-CL" sz="2000"/>
        </a:p>
      </dgm:t>
    </dgm:pt>
    <dgm:pt modelId="{0CD8410E-231C-47B7-B009-EBA767EDB321}">
      <dgm:prSet phldrT="[Texto]" custT="1"/>
      <dgm:spPr/>
      <dgm:t>
        <a:bodyPr/>
        <a:lstStyle/>
        <a:p>
          <a:r>
            <a:rPr lang="es-CL" sz="400" dirty="0" smtClean="0"/>
            <a:t>Profesionalización de los compradores públicos</a:t>
          </a:r>
          <a:endParaRPr lang="es-CL" sz="400" dirty="0"/>
        </a:p>
      </dgm:t>
    </dgm:pt>
    <dgm:pt modelId="{77A754E6-72EB-4E57-9486-699A944027E7}" type="parTrans" cxnId="{A6132D48-2533-445F-93B8-A78C7DFCD0BF}">
      <dgm:prSet/>
      <dgm:spPr/>
      <dgm:t>
        <a:bodyPr/>
        <a:lstStyle/>
        <a:p>
          <a:endParaRPr lang="es-CL" sz="2000"/>
        </a:p>
      </dgm:t>
    </dgm:pt>
    <dgm:pt modelId="{C41161D5-A893-44CA-975B-DF9DCC976FE3}" type="sibTrans" cxnId="{A6132D48-2533-445F-93B8-A78C7DFCD0BF}">
      <dgm:prSet/>
      <dgm:spPr/>
      <dgm:t>
        <a:bodyPr/>
        <a:lstStyle/>
        <a:p>
          <a:endParaRPr lang="es-CL" sz="2000"/>
        </a:p>
      </dgm:t>
    </dgm:pt>
    <dgm:pt modelId="{047509A0-8B18-48CC-8F19-2033D7FE1E3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Capacitación</a:t>
          </a:r>
          <a:endParaRPr lang="es-CL" sz="400" dirty="0"/>
        </a:p>
      </dgm:t>
    </dgm:pt>
    <dgm:pt modelId="{C03BEC1A-431A-4580-947D-31DDDC34BD1E}" type="sibTrans" cxnId="{A94D81DE-8116-466C-8EB6-58B4B3AAC7B3}">
      <dgm:prSet/>
      <dgm:spPr/>
      <dgm:t>
        <a:bodyPr/>
        <a:lstStyle/>
        <a:p>
          <a:endParaRPr lang="es-CL" sz="2000"/>
        </a:p>
      </dgm:t>
    </dgm:pt>
    <dgm:pt modelId="{A5EFA67F-0D22-4B89-B3E1-56A06EB075E5}" type="parTrans" cxnId="{A94D81DE-8116-466C-8EB6-58B4B3AAC7B3}">
      <dgm:prSet/>
      <dgm:spPr/>
      <dgm:t>
        <a:bodyPr/>
        <a:lstStyle/>
        <a:p>
          <a:endParaRPr lang="es-CL" sz="2000"/>
        </a:p>
      </dgm:t>
    </dgm:pt>
    <dgm:pt modelId="{A3C0784F-9C2F-4FFC-8C9A-EA6EA13F6491}" type="pres">
      <dgm:prSet presAssocID="{F161C3B8-EA01-47C8-AD02-295D4FFD3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07BD89-0243-4A2C-8064-37839F1F8B82}" type="pres">
      <dgm:prSet presAssocID="{047509A0-8B18-48CC-8F19-2033D7FE1E3B}" presName="node" presStyleLbl="node1" presStyleIdx="0" presStyleCnt="3" custRadScaleRad="940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A2E59-C914-4F91-B7AF-41E3BA4572EA}" type="pres">
      <dgm:prSet presAssocID="{047509A0-8B18-48CC-8F19-2033D7FE1E3B}" presName="spNode" presStyleCnt="0"/>
      <dgm:spPr/>
    </dgm:pt>
    <dgm:pt modelId="{C17F9234-F052-40E2-A3C2-D01B25E2B94A}" type="pres">
      <dgm:prSet presAssocID="{C03BEC1A-431A-4580-947D-31DDDC34BD1E}" presName="sibTrans" presStyleLbl="sibTrans1D1" presStyleIdx="0" presStyleCnt="3"/>
      <dgm:spPr/>
      <dgm:t>
        <a:bodyPr/>
        <a:lstStyle/>
        <a:p>
          <a:endParaRPr lang="es-CL"/>
        </a:p>
      </dgm:t>
    </dgm:pt>
    <dgm:pt modelId="{D9B85545-4CFD-4156-91E5-9AB89F77B938}" type="pres">
      <dgm:prSet presAssocID="{A80915E0-1B3A-40A2-AB76-8FDAC8BE529D}" presName="node" presStyleLbl="node1" presStyleIdx="1" presStyleCnt="3" custRadScaleRad="94840" custRadScaleInc="-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A4779F-20FD-4075-BC97-A921E3053A33}" type="pres">
      <dgm:prSet presAssocID="{A80915E0-1B3A-40A2-AB76-8FDAC8BE529D}" presName="spNode" presStyleCnt="0"/>
      <dgm:spPr/>
    </dgm:pt>
    <dgm:pt modelId="{D6F99355-1E89-4EA9-9087-1A7C4ED5D48C}" type="pres">
      <dgm:prSet presAssocID="{5E63882B-0140-4314-A5D7-A652B4219931}" presName="sibTrans" presStyleLbl="sibTrans1D1" presStyleIdx="1" presStyleCnt="3"/>
      <dgm:spPr/>
      <dgm:t>
        <a:bodyPr/>
        <a:lstStyle/>
        <a:p>
          <a:endParaRPr lang="es-CL"/>
        </a:p>
      </dgm:t>
    </dgm:pt>
    <dgm:pt modelId="{69D2CBB0-F35F-4D77-8BD1-EAEAE47DDABB}" type="pres">
      <dgm:prSet presAssocID="{0CD8410E-231C-47B7-B009-EBA767EDB321}" presName="node" presStyleLbl="node1" presStyleIdx="2" presStyleCnt="3" custRadScaleRad="94840" custRadScaleInc="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A36635-ABD0-4978-8B86-1EE3520AE5B6}" type="pres">
      <dgm:prSet presAssocID="{0CD8410E-231C-47B7-B009-EBA767EDB321}" presName="spNode" presStyleCnt="0"/>
      <dgm:spPr/>
    </dgm:pt>
    <dgm:pt modelId="{6C1F8F7F-A8F6-4034-BD60-9CC61A41F697}" type="pres">
      <dgm:prSet presAssocID="{C41161D5-A893-44CA-975B-DF9DCC976FE3}" presName="sibTrans" presStyleLbl="sibTrans1D1" presStyleIdx="2" presStyleCnt="3"/>
      <dgm:spPr/>
      <dgm:t>
        <a:bodyPr/>
        <a:lstStyle/>
        <a:p>
          <a:endParaRPr lang="es-CL"/>
        </a:p>
      </dgm:t>
    </dgm:pt>
  </dgm:ptLst>
  <dgm:cxnLst>
    <dgm:cxn modelId="{A514DF3E-570A-40F6-8749-6262E3A91369}" type="presOf" srcId="{C03BEC1A-431A-4580-947D-31DDDC34BD1E}" destId="{C17F9234-F052-40E2-A3C2-D01B25E2B94A}" srcOrd="0" destOrd="0" presId="urn:microsoft.com/office/officeart/2005/8/layout/cycle6"/>
    <dgm:cxn modelId="{1233DC5A-F10D-49E6-B79A-E8C67853206A}" type="presOf" srcId="{047509A0-8B18-48CC-8F19-2033D7FE1E3B}" destId="{3907BD89-0243-4A2C-8064-37839F1F8B82}" srcOrd="0" destOrd="0" presId="urn:microsoft.com/office/officeart/2005/8/layout/cycle6"/>
    <dgm:cxn modelId="{A6132D48-2533-445F-93B8-A78C7DFCD0BF}" srcId="{F161C3B8-EA01-47C8-AD02-295D4FFD3288}" destId="{0CD8410E-231C-47B7-B009-EBA767EDB321}" srcOrd="2" destOrd="0" parTransId="{77A754E6-72EB-4E57-9486-699A944027E7}" sibTransId="{C41161D5-A893-44CA-975B-DF9DCC976FE3}"/>
    <dgm:cxn modelId="{9EA5C0C3-70C6-44E4-A3B6-7D96E9830F65}" type="presOf" srcId="{0CD8410E-231C-47B7-B009-EBA767EDB321}" destId="{69D2CBB0-F35F-4D77-8BD1-EAEAE47DDABB}" srcOrd="0" destOrd="0" presId="urn:microsoft.com/office/officeart/2005/8/layout/cycle6"/>
    <dgm:cxn modelId="{697B4887-0F7C-4900-BBB2-E2B4C8F6D0E6}" type="presOf" srcId="{F161C3B8-EA01-47C8-AD02-295D4FFD3288}" destId="{A3C0784F-9C2F-4FFC-8C9A-EA6EA13F6491}" srcOrd="0" destOrd="0" presId="urn:microsoft.com/office/officeart/2005/8/layout/cycle6"/>
    <dgm:cxn modelId="{7130EC92-7FD2-463B-A9B2-EC3C6453E0C9}" type="presOf" srcId="{C41161D5-A893-44CA-975B-DF9DCC976FE3}" destId="{6C1F8F7F-A8F6-4034-BD60-9CC61A41F697}" srcOrd="0" destOrd="0" presId="urn:microsoft.com/office/officeart/2005/8/layout/cycle6"/>
    <dgm:cxn modelId="{A94D81DE-8116-466C-8EB6-58B4B3AAC7B3}" srcId="{F161C3B8-EA01-47C8-AD02-295D4FFD3288}" destId="{047509A0-8B18-48CC-8F19-2033D7FE1E3B}" srcOrd="0" destOrd="0" parTransId="{A5EFA67F-0D22-4B89-B3E1-56A06EB075E5}" sibTransId="{C03BEC1A-431A-4580-947D-31DDDC34BD1E}"/>
    <dgm:cxn modelId="{ADE8E45C-F2AF-4190-95CD-A2C596DFCD69}" type="presOf" srcId="{A80915E0-1B3A-40A2-AB76-8FDAC8BE529D}" destId="{D9B85545-4CFD-4156-91E5-9AB89F77B938}" srcOrd="0" destOrd="0" presId="urn:microsoft.com/office/officeart/2005/8/layout/cycle6"/>
    <dgm:cxn modelId="{167FE8AD-CBC9-4758-83E8-B6B403579747}" srcId="{F161C3B8-EA01-47C8-AD02-295D4FFD3288}" destId="{A80915E0-1B3A-40A2-AB76-8FDAC8BE529D}" srcOrd="1" destOrd="0" parTransId="{C6F2179E-090A-4BA4-A36E-79A092C50E38}" sibTransId="{5E63882B-0140-4314-A5D7-A652B4219931}"/>
    <dgm:cxn modelId="{91803F7F-E4EF-451F-9283-B872FACE7DB9}" type="presOf" srcId="{5E63882B-0140-4314-A5D7-A652B4219931}" destId="{D6F99355-1E89-4EA9-9087-1A7C4ED5D48C}" srcOrd="0" destOrd="0" presId="urn:microsoft.com/office/officeart/2005/8/layout/cycle6"/>
    <dgm:cxn modelId="{88ED7A33-6B1F-43EB-94A2-57931F449933}" type="presParOf" srcId="{A3C0784F-9C2F-4FFC-8C9A-EA6EA13F6491}" destId="{3907BD89-0243-4A2C-8064-37839F1F8B82}" srcOrd="0" destOrd="0" presId="urn:microsoft.com/office/officeart/2005/8/layout/cycle6"/>
    <dgm:cxn modelId="{C597EC99-E0F5-4E38-B4E7-634B0F7BD890}" type="presParOf" srcId="{A3C0784F-9C2F-4FFC-8C9A-EA6EA13F6491}" destId="{8A6A2E59-C914-4F91-B7AF-41E3BA4572EA}" srcOrd="1" destOrd="0" presId="urn:microsoft.com/office/officeart/2005/8/layout/cycle6"/>
    <dgm:cxn modelId="{47375511-6023-4BA7-9301-BFEB17D6B466}" type="presParOf" srcId="{A3C0784F-9C2F-4FFC-8C9A-EA6EA13F6491}" destId="{C17F9234-F052-40E2-A3C2-D01B25E2B94A}" srcOrd="2" destOrd="0" presId="urn:microsoft.com/office/officeart/2005/8/layout/cycle6"/>
    <dgm:cxn modelId="{23F9E797-DA0A-4FC8-818D-361C61720A89}" type="presParOf" srcId="{A3C0784F-9C2F-4FFC-8C9A-EA6EA13F6491}" destId="{D9B85545-4CFD-4156-91E5-9AB89F77B938}" srcOrd="3" destOrd="0" presId="urn:microsoft.com/office/officeart/2005/8/layout/cycle6"/>
    <dgm:cxn modelId="{65B5013B-A561-4F83-A5BE-5CF1C71EB324}" type="presParOf" srcId="{A3C0784F-9C2F-4FFC-8C9A-EA6EA13F6491}" destId="{CDA4779F-20FD-4075-BC97-A921E3053A33}" srcOrd="4" destOrd="0" presId="urn:microsoft.com/office/officeart/2005/8/layout/cycle6"/>
    <dgm:cxn modelId="{F089103E-0C6B-49DB-8C55-9758964824E1}" type="presParOf" srcId="{A3C0784F-9C2F-4FFC-8C9A-EA6EA13F6491}" destId="{D6F99355-1E89-4EA9-9087-1A7C4ED5D48C}" srcOrd="5" destOrd="0" presId="urn:microsoft.com/office/officeart/2005/8/layout/cycle6"/>
    <dgm:cxn modelId="{43B4783D-FBB3-4D27-956C-839E2A731B89}" type="presParOf" srcId="{A3C0784F-9C2F-4FFC-8C9A-EA6EA13F6491}" destId="{69D2CBB0-F35F-4D77-8BD1-EAEAE47DDABB}" srcOrd="6" destOrd="0" presId="urn:microsoft.com/office/officeart/2005/8/layout/cycle6"/>
    <dgm:cxn modelId="{E7E47F18-0447-4286-90FC-C194AF55C8AF}" type="presParOf" srcId="{A3C0784F-9C2F-4FFC-8C9A-EA6EA13F6491}" destId="{C8A36635-ABD0-4978-8B86-1EE3520AE5B6}" srcOrd="7" destOrd="0" presId="urn:microsoft.com/office/officeart/2005/8/layout/cycle6"/>
    <dgm:cxn modelId="{ACC1E980-C764-44C6-BB29-28D5B487042B}" type="presParOf" srcId="{A3C0784F-9C2F-4FFC-8C9A-EA6EA13F6491}" destId="{6C1F8F7F-A8F6-4034-BD60-9CC61A41F69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61C3B8-EA01-47C8-AD02-295D4FFD32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80915E0-1B3A-40A2-AB76-8FDAC8BE529D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Acreditación y certificación de competencias</a:t>
          </a:r>
          <a:endParaRPr lang="es-CL" sz="400" dirty="0"/>
        </a:p>
      </dgm:t>
    </dgm:pt>
    <dgm:pt modelId="{C6F2179E-090A-4BA4-A36E-79A092C50E38}" type="parTrans" cxnId="{167FE8AD-CBC9-4758-83E8-B6B403579747}">
      <dgm:prSet/>
      <dgm:spPr/>
      <dgm:t>
        <a:bodyPr/>
        <a:lstStyle/>
        <a:p>
          <a:endParaRPr lang="es-CL" sz="2000"/>
        </a:p>
      </dgm:t>
    </dgm:pt>
    <dgm:pt modelId="{5E63882B-0140-4314-A5D7-A652B4219931}" type="sibTrans" cxnId="{167FE8AD-CBC9-4758-83E8-B6B403579747}">
      <dgm:prSet/>
      <dgm:spPr/>
      <dgm:t>
        <a:bodyPr/>
        <a:lstStyle/>
        <a:p>
          <a:endParaRPr lang="es-CL" sz="2000"/>
        </a:p>
      </dgm:t>
    </dgm:pt>
    <dgm:pt modelId="{0CD8410E-231C-47B7-B009-EBA767EDB321}">
      <dgm:prSet phldrT="[Texto]" custT="1"/>
      <dgm:spPr/>
      <dgm:t>
        <a:bodyPr/>
        <a:lstStyle/>
        <a:p>
          <a:r>
            <a:rPr lang="es-CL" sz="400" dirty="0" smtClean="0"/>
            <a:t>Profesionalización de los compradores públicos</a:t>
          </a:r>
          <a:endParaRPr lang="es-CL" sz="400" dirty="0"/>
        </a:p>
      </dgm:t>
    </dgm:pt>
    <dgm:pt modelId="{77A754E6-72EB-4E57-9486-699A944027E7}" type="parTrans" cxnId="{A6132D48-2533-445F-93B8-A78C7DFCD0BF}">
      <dgm:prSet/>
      <dgm:spPr/>
      <dgm:t>
        <a:bodyPr/>
        <a:lstStyle/>
        <a:p>
          <a:endParaRPr lang="es-CL" sz="2000"/>
        </a:p>
      </dgm:t>
    </dgm:pt>
    <dgm:pt modelId="{C41161D5-A893-44CA-975B-DF9DCC976FE3}" type="sibTrans" cxnId="{A6132D48-2533-445F-93B8-A78C7DFCD0BF}">
      <dgm:prSet/>
      <dgm:spPr/>
      <dgm:t>
        <a:bodyPr/>
        <a:lstStyle/>
        <a:p>
          <a:endParaRPr lang="es-CL" sz="2000"/>
        </a:p>
      </dgm:t>
    </dgm:pt>
    <dgm:pt modelId="{047509A0-8B18-48CC-8F19-2033D7FE1E3B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Capacitación</a:t>
          </a:r>
          <a:endParaRPr lang="es-CL" sz="400" dirty="0"/>
        </a:p>
      </dgm:t>
    </dgm:pt>
    <dgm:pt modelId="{C03BEC1A-431A-4580-947D-31DDDC34BD1E}" type="sibTrans" cxnId="{A94D81DE-8116-466C-8EB6-58B4B3AAC7B3}">
      <dgm:prSet/>
      <dgm:spPr/>
      <dgm:t>
        <a:bodyPr/>
        <a:lstStyle/>
        <a:p>
          <a:endParaRPr lang="es-CL" sz="2000"/>
        </a:p>
      </dgm:t>
    </dgm:pt>
    <dgm:pt modelId="{A5EFA67F-0D22-4B89-B3E1-56A06EB075E5}" type="parTrans" cxnId="{A94D81DE-8116-466C-8EB6-58B4B3AAC7B3}">
      <dgm:prSet/>
      <dgm:spPr/>
      <dgm:t>
        <a:bodyPr/>
        <a:lstStyle/>
        <a:p>
          <a:endParaRPr lang="es-CL" sz="2000"/>
        </a:p>
      </dgm:t>
    </dgm:pt>
    <dgm:pt modelId="{A3C0784F-9C2F-4FFC-8C9A-EA6EA13F6491}" type="pres">
      <dgm:prSet presAssocID="{F161C3B8-EA01-47C8-AD02-295D4FFD3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07BD89-0243-4A2C-8064-37839F1F8B82}" type="pres">
      <dgm:prSet presAssocID="{047509A0-8B18-48CC-8F19-2033D7FE1E3B}" presName="node" presStyleLbl="node1" presStyleIdx="0" presStyleCnt="3" custRadScaleRad="940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A2E59-C914-4F91-B7AF-41E3BA4572EA}" type="pres">
      <dgm:prSet presAssocID="{047509A0-8B18-48CC-8F19-2033D7FE1E3B}" presName="spNode" presStyleCnt="0"/>
      <dgm:spPr/>
    </dgm:pt>
    <dgm:pt modelId="{C17F9234-F052-40E2-A3C2-D01B25E2B94A}" type="pres">
      <dgm:prSet presAssocID="{C03BEC1A-431A-4580-947D-31DDDC34BD1E}" presName="sibTrans" presStyleLbl="sibTrans1D1" presStyleIdx="0" presStyleCnt="3"/>
      <dgm:spPr/>
      <dgm:t>
        <a:bodyPr/>
        <a:lstStyle/>
        <a:p>
          <a:endParaRPr lang="es-CL"/>
        </a:p>
      </dgm:t>
    </dgm:pt>
    <dgm:pt modelId="{D9B85545-4CFD-4156-91E5-9AB89F77B938}" type="pres">
      <dgm:prSet presAssocID="{A80915E0-1B3A-40A2-AB76-8FDAC8BE529D}" presName="node" presStyleLbl="node1" presStyleIdx="1" presStyleCnt="3" custRadScaleRad="94840" custRadScaleInc="-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A4779F-20FD-4075-BC97-A921E3053A33}" type="pres">
      <dgm:prSet presAssocID="{A80915E0-1B3A-40A2-AB76-8FDAC8BE529D}" presName="spNode" presStyleCnt="0"/>
      <dgm:spPr/>
    </dgm:pt>
    <dgm:pt modelId="{D6F99355-1E89-4EA9-9087-1A7C4ED5D48C}" type="pres">
      <dgm:prSet presAssocID="{5E63882B-0140-4314-A5D7-A652B4219931}" presName="sibTrans" presStyleLbl="sibTrans1D1" presStyleIdx="1" presStyleCnt="3"/>
      <dgm:spPr/>
      <dgm:t>
        <a:bodyPr/>
        <a:lstStyle/>
        <a:p>
          <a:endParaRPr lang="es-CL"/>
        </a:p>
      </dgm:t>
    </dgm:pt>
    <dgm:pt modelId="{69D2CBB0-F35F-4D77-8BD1-EAEAE47DDABB}" type="pres">
      <dgm:prSet presAssocID="{0CD8410E-231C-47B7-B009-EBA767EDB321}" presName="node" presStyleLbl="node1" presStyleIdx="2" presStyleCnt="3" custRadScaleRad="94840" custRadScaleInc="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A36635-ABD0-4978-8B86-1EE3520AE5B6}" type="pres">
      <dgm:prSet presAssocID="{0CD8410E-231C-47B7-B009-EBA767EDB321}" presName="spNode" presStyleCnt="0"/>
      <dgm:spPr/>
    </dgm:pt>
    <dgm:pt modelId="{6C1F8F7F-A8F6-4034-BD60-9CC61A41F697}" type="pres">
      <dgm:prSet presAssocID="{C41161D5-A893-44CA-975B-DF9DCC976FE3}" presName="sibTrans" presStyleLbl="sibTrans1D1" presStyleIdx="2" presStyleCnt="3"/>
      <dgm:spPr/>
      <dgm:t>
        <a:bodyPr/>
        <a:lstStyle/>
        <a:p>
          <a:endParaRPr lang="es-CL"/>
        </a:p>
      </dgm:t>
    </dgm:pt>
  </dgm:ptLst>
  <dgm:cxnLst>
    <dgm:cxn modelId="{6FB6294D-CA1A-4B4F-AAAE-CDB00EE88FA2}" type="presOf" srcId="{F161C3B8-EA01-47C8-AD02-295D4FFD3288}" destId="{A3C0784F-9C2F-4FFC-8C9A-EA6EA13F6491}" srcOrd="0" destOrd="0" presId="urn:microsoft.com/office/officeart/2005/8/layout/cycle6"/>
    <dgm:cxn modelId="{BDA40641-AE7C-4E0E-81B3-112A222278C3}" type="presOf" srcId="{5E63882B-0140-4314-A5D7-A652B4219931}" destId="{D6F99355-1E89-4EA9-9087-1A7C4ED5D48C}" srcOrd="0" destOrd="0" presId="urn:microsoft.com/office/officeart/2005/8/layout/cycle6"/>
    <dgm:cxn modelId="{B10E297E-3249-433F-9D48-34BAB6D8CDD5}" type="presOf" srcId="{C03BEC1A-431A-4580-947D-31DDDC34BD1E}" destId="{C17F9234-F052-40E2-A3C2-D01B25E2B94A}" srcOrd="0" destOrd="0" presId="urn:microsoft.com/office/officeart/2005/8/layout/cycle6"/>
    <dgm:cxn modelId="{A6132D48-2533-445F-93B8-A78C7DFCD0BF}" srcId="{F161C3B8-EA01-47C8-AD02-295D4FFD3288}" destId="{0CD8410E-231C-47B7-B009-EBA767EDB321}" srcOrd="2" destOrd="0" parTransId="{77A754E6-72EB-4E57-9486-699A944027E7}" sibTransId="{C41161D5-A893-44CA-975B-DF9DCC976FE3}"/>
    <dgm:cxn modelId="{A4D4647F-80A5-4BF9-8CE9-A755FA7B43D4}" type="presOf" srcId="{0CD8410E-231C-47B7-B009-EBA767EDB321}" destId="{69D2CBB0-F35F-4D77-8BD1-EAEAE47DDABB}" srcOrd="0" destOrd="0" presId="urn:microsoft.com/office/officeart/2005/8/layout/cycle6"/>
    <dgm:cxn modelId="{033E3BB2-A223-4A49-8B1C-4497ACFFE07E}" type="presOf" srcId="{A80915E0-1B3A-40A2-AB76-8FDAC8BE529D}" destId="{D9B85545-4CFD-4156-91E5-9AB89F77B938}" srcOrd="0" destOrd="0" presId="urn:microsoft.com/office/officeart/2005/8/layout/cycle6"/>
    <dgm:cxn modelId="{EC1AAD34-023A-4E6D-AB92-718A5E912DF7}" type="presOf" srcId="{C41161D5-A893-44CA-975B-DF9DCC976FE3}" destId="{6C1F8F7F-A8F6-4034-BD60-9CC61A41F697}" srcOrd="0" destOrd="0" presId="urn:microsoft.com/office/officeart/2005/8/layout/cycle6"/>
    <dgm:cxn modelId="{742D0A70-7036-4AA3-BD4D-42772C3D0A16}" type="presOf" srcId="{047509A0-8B18-48CC-8F19-2033D7FE1E3B}" destId="{3907BD89-0243-4A2C-8064-37839F1F8B82}" srcOrd="0" destOrd="0" presId="urn:microsoft.com/office/officeart/2005/8/layout/cycle6"/>
    <dgm:cxn modelId="{A94D81DE-8116-466C-8EB6-58B4B3AAC7B3}" srcId="{F161C3B8-EA01-47C8-AD02-295D4FFD3288}" destId="{047509A0-8B18-48CC-8F19-2033D7FE1E3B}" srcOrd="0" destOrd="0" parTransId="{A5EFA67F-0D22-4B89-B3E1-56A06EB075E5}" sibTransId="{C03BEC1A-431A-4580-947D-31DDDC34BD1E}"/>
    <dgm:cxn modelId="{167FE8AD-CBC9-4758-83E8-B6B403579747}" srcId="{F161C3B8-EA01-47C8-AD02-295D4FFD3288}" destId="{A80915E0-1B3A-40A2-AB76-8FDAC8BE529D}" srcOrd="1" destOrd="0" parTransId="{C6F2179E-090A-4BA4-A36E-79A092C50E38}" sibTransId="{5E63882B-0140-4314-A5D7-A652B4219931}"/>
    <dgm:cxn modelId="{C6E5848A-4B2C-4565-B196-A362CFC962F5}" type="presParOf" srcId="{A3C0784F-9C2F-4FFC-8C9A-EA6EA13F6491}" destId="{3907BD89-0243-4A2C-8064-37839F1F8B82}" srcOrd="0" destOrd="0" presId="urn:microsoft.com/office/officeart/2005/8/layout/cycle6"/>
    <dgm:cxn modelId="{F048D4DC-7FE2-4117-A193-8A8E7BF506C8}" type="presParOf" srcId="{A3C0784F-9C2F-4FFC-8C9A-EA6EA13F6491}" destId="{8A6A2E59-C914-4F91-B7AF-41E3BA4572EA}" srcOrd="1" destOrd="0" presId="urn:microsoft.com/office/officeart/2005/8/layout/cycle6"/>
    <dgm:cxn modelId="{557DF8A9-1783-498A-BC66-F257C822E0D8}" type="presParOf" srcId="{A3C0784F-9C2F-4FFC-8C9A-EA6EA13F6491}" destId="{C17F9234-F052-40E2-A3C2-D01B25E2B94A}" srcOrd="2" destOrd="0" presId="urn:microsoft.com/office/officeart/2005/8/layout/cycle6"/>
    <dgm:cxn modelId="{F841230D-5F81-4864-AE5D-29DC58DEEBAB}" type="presParOf" srcId="{A3C0784F-9C2F-4FFC-8C9A-EA6EA13F6491}" destId="{D9B85545-4CFD-4156-91E5-9AB89F77B938}" srcOrd="3" destOrd="0" presId="urn:microsoft.com/office/officeart/2005/8/layout/cycle6"/>
    <dgm:cxn modelId="{5D66FD3B-3881-45A9-A564-1D64F86535B0}" type="presParOf" srcId="{A3C0784F-9C2F-4FFC-8C9A-EA6EA13F6491}" destId="{CDA4779F-20FD-4075-BC97-A921E3053A33}" srcOrd="4" destOrd="0" presId="urn:microsoft.com/office/officeart/2005/8/layout/cycle6"/>
    <dgm:cxn modelId="{2E7501C5-FDA6-4EAC-893B-346281B45829}" type="presParOf" srcId="{A3C0784F-9C2F-4FFC-8C9A-EA6EA13F6491}" destId="{D6F99355-1E89-4EA9-9087-1A7C4ED5D48C}" srcOrd="5" destOrd="0" presId="urn:microsoft.com/office/officeart/2005/8/layout/cycle6"/>
    <dgm:cxn modelId="{09912810-5BE6-48A7-8176-7AD83F28D6EE}" type="presParOf" srcId="{A3C0784F-9C2F-4FFC-8C9A-EA6EA13F6491}" destId="{69D2CBB0-F35F-4D77-8BD1-EAEAE47DDABB}" srcOrd="6" destOrd="0" presId="urn:microsoft.com/office/officeart/2005/8/layout/cycle6"/>
    <dgm:cxn modelId="{A781212C-FC23-44AF-9C2D-D87892CC2453}" type="presParOf" srcId="{A3C0784F-9C2F-4FFC-8C9A-EA6EA13F6491}" destId="{C8A36635-ABD0-4978-8B86-1EE3520AE5B6}" srcOrd="7" destOrd="0" presId="urn:microsoft.com/office/officeart/2005/8/layout/cycle6"/>
    <dgm:cxn modelId="{B4FCBED8-8920-4BB8-A401-223D9C0DD9DD}" type="presParOf" srcId="{A3C0784F-9C2F-4FFC-8C9A-EA6EA13F6491}" destId="{6C1F8F7F-A8F6-4034-BD60-9CC61A41F69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61C3B8-EA01-47C8-AD02-295D4FFD32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80915E0-1B3A-40A2-AB76-8FDAC8BE529D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Acreditación y certificación de competencias</a:t>
          </a:r>
          <a:endParaRPr lang="es-CL" sz="400" dirty="0"/>
        </a:p>
      </dgm:t>
    </dgm:pt>
    <dgm:pt modelId="{C6F2179E-090A-4BA4-A36E-79A092C50E38}" type="parTrans" cxnId="{167FE8AD-CBC9-4758-83E8-B6B403579747}">
      <dgm:prSet/>
      <dgm:spPr/>
      <dgm:t>
        <a:bodyPr/>
        <a:lstStyle/>
        <a:p>
          <a:endParaRPr lang="es-CL" sz="2000"/>
        </a:p>
      </dgm:t>
    </dgm:pt>
    <dgm:pt modelId="{5E63882B-0140-4314-A5D7-A652B4219931}" type="sibTrans" cxnId="{167FE8AD-CBC9-4758-83E8-B6B403579747}">
      <dgm:prSet/>
      <dgm:spPr/>
      <dgm:t>
        <a:bodyPr/>
        <a:lstStyle/>
        <a:p>
          <a:endParaRPr lang="es-CL" sz="2000"/>
        </a:p>
      </dgm:t>
    </dgm:pt>
    <dgm:pt modelId="{0CD8410E-231C-47B7-B009-EBA767EDB321}">
      <dgm:prSet phldrT="[Texto]" custT="1"/>
      <dgm:spPr/>
      <dgm:t>
        <a:bodyPr/>
        <a:lstStyle/>
        <a:p>
          <a:r>
            <a:rPr lang="es-CL" sz="400" dirty="0" smtClean="0"/>
            <a:t>Profesionalización de los compradores públicos</a:t>
          </a:r>
          <a:endParaRPr lang="es-CL" sz="400" dirty="0"/>
        </a:p>
      </dgm:t>
    </dgm:pt>
    <dgm:pt modelId="{77A754E6-72EB-4E57-9486-699A944027E7}" type="parTrans" cxnId="{A6132D48-2533-445F-93B8-A78C7DFCD0BF}">
      <dgm:prSet/>
      <dgm:spPr/>
      <dgm:t>
        <a:bodyPr/>
        <a:lstStyle/>
        <a:p>
          <a:endParaRPr lang="es-CL" sz="2000"/>
        </a:p>
      </dgm:t>
    </dgm:pt>
    <dgm:pt modelId="{C41161D5-A893-44CA-975B-DF9DCC976FE3}" type="sibTrans" cxnId="{A6132D48-2533-445F-93B8-A78C7DFCD0BF}">
      <dgm:prSet/>
      <dgm:spPr/>
      <dgm:t>
        <a:bodyPr/>
        <a:lstStyle/>
        <a:p>
          <a:endParaRPr lang="es-CL" sz="2000"/>
        </a:p>
      </dgm:t>
    </dgm:pt>
    <dgm:pt modelId="{047509A0-8B18-48CC-8F19-2033D7FE1E3B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Capacitación</a:t>
          </a:r>
          <a:endParaRPr lang="es-CL" sz="400" dirty="0"/>
        </a:p>
      </dgm:t>
    </dgm:pt>
    <dgm:pt modelId="{C03BEC1A-431A-4580-947D-31DDDC34BD1E}" type="sibTrans" cxnId="{A94D81DE-8116-466C-8EB6-58B4B3AAC7B3}">
      <dgm:prSet/>
      <dgm:spPr/>
      <dgm:t>
        <a:bodyPr/>
        <a:lstStyle/>
        <a:p>
          <a:endParaRPr lang="es-CL" sz="2000"/>
        </a:p>
      </dgm:t>
    </dgm:pt>
    <dgm:pt modelId="{A5EFA67F-0D22-4B89-B3E1-56A06EB075E5}" type="parTrans" cxnId="{A94D81DE-8116-466C-8EB6-58B4B3AAC7B3}">
      <dgm:prSet/>
      <dgm:spPr/>
      <dgm:t>
        <a:bodyPr/>
        <a:lstStyle/>
        <a:p>
          <a:endParaRPr lang="es-CL" sz="2000"/>
        </a:p>
      </dgm:t>
    </dgm:pt>
    <dgm:pt modelId="{A3C0784F-9C2F-4FFC-8C9A-EA6EA13F6491}" type="pres">
      <dgm:prSet presAssocID="{F161C3B8-EA01-47C8-AD02-295D4FFD3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07BD89-0243-4A2C-8064-37839F1F8B82}" type="pres">
      <dgm:prSet presAssocID="{047509A0-8B18-48CC-8F19-2033D7FE1E3B}" presName="node" presStyleLbl="node1" presStyleIdx="0" presStyleCnt="3" custRadScaleRad="940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A2E59-C914-4F91-B7AF-41E3BA4572EA}" type="pres">
      <dgm:prSet presAssocID="{047509A0-8B18-48CC-8F19-2033D7FE1E3B}" presName="spNode" presStyleCnt="0"/>
      <dgm:spPr/>
    </dgm:pt>
    <dgm:pt modelId="{C17F9234-F052-40E2-A3C2-D01B25E2B94A}" type="pres">
      <dgm:prSet presAssocID="{C03BEC1A-431A-4580-947D-31DDDC34BD1E}" presName="sibTrans" presStyleLbl="sibTrans1D1" presStyleIdx="0" presStyleCnt="3"/>
      <dgm:spPr/>
      <dgm:t>
        <a:bodyPr/>
        <a:lstStyle/>
        <a:p>
          <a:endParaRPr lang="es-CL"/>
        </a:p>
      </dgm:t>
    </dgm:pt>
    <dgm:pt modelId="{D9B85545-4CFD-4156-91E5-9AB89F77B938}" type="pres">
      <dgm:prSet presAssocID="{A80915E0-1B3A-40A2-AB76-8FDAC8BE529D}" presName="node" presStyleLbl="node1" presStyleIdx="1" presStyleCnt="3" custRadScaleRad="94840" custRadScaleInc="-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A4779F-20FD-4075-BC97-A921E3053A33}" type="pres">
      <dgm:prSet presAssocID="{A80915E0-1B3A-40A2-AB76-8FDAC8BE529D}" presName="spNode" presStyleCnt="0"/>
      <dgm:spPr/>
    </dgm:pt>
    <dgm:pt modelId="{D6F99355-1E89-4EA9-9087-1A7C4ED5D48C}" type="pres">
      <dgm:prSet presAssocID="{5E63882B-0140-4314-A5D7-A652B4219931}" presName="sibTrans" presStyleLbl="sibTrans1D1" presStyleIdx="1" presStyleCnt="3"/>
      <dgm:spPr/>
      <dgm:t>
        <a:bodyPr/>
        <a:lstStyle/>
        <a:p>
          <a:endParaRPr lang="es-CL"/>
        </a:p>
      </dgm:t>
    </dgm:pt>
    <dgm:pt modelId="{69D2CBB0-F35F-4D77-8BD1-EAEAE47DDABB}" type="pres">
      <dgm:prSet presAssocID="{0CD8410E-231C-47B7-B009-EBA767EDB321}" presName="node" presStyleLbl="node1" presStyleIdx="2" presStyleCnt="3" custRadScaleRad="94840" custRadScaleInc="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A36635-ABD0-4978-8B86-1EE3520AE5B6}" type="pres">
      <dgm:prSet presAssocID="{0CD8410E-231C-47B7-B009-EBA767EDB321}" presName="spNode" presStyleCnt="0"/>
      <dgm:spPr/>
    </dgm:pt>
    <dgm:pt modelId="{6C1F8F7F-A8F6-4034-BD60-9CC61A41F697}" type="pres">
      <dgm:prSet presAssocID="{C41161D5-A893-44CA-975B-DF9DCC976FE3}" presName="sibTrans" presStyleLbl="sibTrans1D1" presStyleIdx="2" presStyleCnt="3"/>
      <dgm:spPr/>
      <dgm:t>
        <a:bodyPr/>
        <a:lstStyle/>
        <a:p>
          <a:endParaRPr lang="es-CL"/>
        </a:p>
      </dgm:t>
    </dgm:pt>
  </dgm:ptLst>
  <dgm:cxnLst>
    <dgm:cxn modelId="{316C56BC-6FB9-45A9-AF45-7F58A9E9DB17}" type="presOf" srcId="{C41161D5-A893-44CA-975B-DF9DCC976FE3}" destId="{6C1F8F7F-A8F6-4034-BD60-9CC61A41F697}" srcOrd="0" destOrd="0" presId="urn:microsoft.com/office/officeart/2005/8/layout/cycle6"/>
    <dgm:cxn modelId="{8C2C8D54-7E55-43C2-8E6B-233398888D37}" type="presOf" srcId="{A80915E0-1B3A-40A2-AB76-8FDAC8BE529D}" destId="{D9B85545-4CFD-4156-91E5-9AB89F77B938}" srcOrd="0" destOrd="0" presId="urn:microsoft.com/office/officeart/2005/8/layout/cycle6"/>
    <dgm:cxn modelId="{A6132D48-2533-445F-93B8-A78C7DFCD0BF}" srcId="{F161C3B8-EA01-47C8-AD02-295D4FFD3288}" destId="{0CD8410E-231C-47B7-B009-EBA767EDB321}" srcOrd="2" destOrd="0" parTransId="{77A754E6-72EB-4E57-9486-699A944027E7}" sibTransId="{C41161D5-A893-44CA-975B-DF9DCC976FE3}"/>
    <dgm:cxn modelId="{43963A9E-CD1B-4E87-BE2E-5A9EB1CE4913}" type="presOf" srcId="{047509A0-8B18-48CC-8F19-2033D7FE1E3B}" destId="{3907BD89-0243-4A2C-8064-37839F1F8B82}" srcOrd="0" destOrd="0" presId="urn:microsoft.com/office/officeart/2005/8/layout/cycle6"/>
    <dgm:cxn modelId="{C8C2C650-DCA2-4F34-BE58-85034D684D0D}" type="presOf" srcId="{C03BEC1A-431A-4580-947D-31DDDC34BD1E}" destId="{C17F9234-F052-40E2-A3C2-D01B25E2B94A}" srcOrd="0" destOrd="0" presId="urn:microsoft.com/office/officeart/2005/8/layout/cycle6"/>
    <dgm:cxn modelId="{2BA755AD-2083-4509-94BF-512D06654338}" type="presOf" srcId="{F161C3B8-EA01-47C8-AD02-295D4FFD3288}" destId="{A3C0784F-9C2F-4FFC-8C9A-EA6EA13F6491}" srcOrd="0" destOrd="0" presId="urn:microsoft.com/office/officeart/2005/8/layout/cycle6"/>
    <dgm:cxn modelId="{A94D81DE-8116-466C-8EB6-58B4B3AAC7B3}" srcId="{F161C3B8-EA01-47C8-AD02-295D4FFD3288}" destId="{047509A0-8B18-48CC-8F19-2033D7FE1E3B}" srcOrd="0" destOrd="0" parTransId="{A5EFA67F-0D22-4B89-B3E1-56A06EB075E5}" sibTransId="{C03BEC1A-431A-4580-947D-31DDDC34BD1E}"/>
    <dgm:cxn modelId="{F1A48779-193E-40F7-B225-32AFA5FE2B56}" type="presOf" srcId="{0CD8410E-231C-47B7-B009-EBA767EDB321}" destId="{69D2CBB0-F35F-4D77-8BD1-EAEAE47DDABB}" srcOrd="0" destOrd="0" presId="urn:microsoft.com/office/officeart/2005/8/layout/cycle6"/>
    <dgm:cxn modelId="{FC827385-F11B-4B57-9A56-879309D72EAF}" type="presOf" srcId="{5E63882B-0140-4314-A5D7-A652B4219931}" destId="{D6F99355-1E89-4EA9-9087-1A7C4ED5D48C}" srcOrd="0" destOrd="0" presId="urn:microsoft.com/office/officeart/2005/8/layout/cycle6"/>
    <dgm:cxn modelId="{167FE8AD-CBC9-4758-83E8-B6B403579747}" srcId="{F161C3B8-EA01-47C8-AD02-295D4FFD3288}" destId="{A80915E0-1B3A-40A2-AB76-8FDAC8BE529D}" srcOrd="1" destOrd="0" parTransId="{C6F2179E-090A-4BA4-A36E-79A092C50E38}" sibTransId="{5E63882B-0140-4314-A5D7-A652B4219931}"/>
    <dgm:cxn modelId="{737B5EFA-D5CD-48A9-924E-6DFB9245269D}" type="presParOf" srcId="{A3C0784F-9C2F-4FFC-8C9A-EA6EA13F6491}" destId="{3907BD89-0243-4A2C-8064-37839F1F8B82}" srcOrd="0" destOrd="0" presId="urn:microsoft.com/office/officeart/2005/8/layout/cycle6"/>
    <dgm:cxn modelId="{A48FF045-5C7B-40F3-AF42-6E0882D1D47D}" type="presParOf" srcId="{A3C0784F-9C2F-4FFC-8C9A-EA6EA13F6491}" destId="{8A6A2E59-C914-4F91-B7AF-41E3BA4572EA}" srcOrd="1" destOrd="0" presId="urn:microsoft.com/office/officeart/2005/8/layout/cycle6"/>
    <dgm:cxn modelId="{281BA5AE-7E40-4A31-A52D-F1984F6D2FD8}" type="presParOf" srcId="{A3C0784F-9C2F-4FFC-8C9A-EA6EA13F6491}" destId="{C17F9234-F052-40E2-A3C2-D01B25E2B94A}" srcOrd="2" destOrd="0" presId="urn:microsoft.com/office/officeart/2005/8/layout/cycle6"/>
    <dgm:cxn modelId="{0A5B32C6-FA5C-4E72-A5B1-B4C2FCE3152D}" type="presParOf" srcId="{A3C0784F-9C2F-4FFC-8C9A-EA6EA13F6491}" destId="{D9B85545-4CFD-4156-91E5-9AB89F77B938}" srcOrd="3" destOrd="0" presId="urn:microsoft.com/office/officeart/2005/8/layout/cycle6"/>
    <dgm:cxn modelId="{67AA5CB5-5FF4-4A1A-80A1-337F87AA55E3}" type="presParOf" srcId="{A3C0784F-9C2F-4FFC-8C9A-EA6EA13F6491}" destId="{CDA4779F-20FD-4075-BC97-A921E3053A33}" srcOrd="4" destOrd="0" presId="urn:microsoft.com/office/officeart/2005/8/layout/cycle6"/>
    <dgm:cxn modelId="{6CACCF9E-7927-4894-9885-122EDBAE8505}" type="presParOf" srcId="{A3C0784F-9C2F-4FFC-8C9A-EA6EA13F6491}" destId="{D6F99355-1E89-4EA9-9087-1A7C4ED5D48C}" srcOrd="5" destOrd="0" presId="urn:microsoft.com/office/officeart/2005/8/layout/cycle6"/>
    <dgm:cxn modelId="{780C6EE0-7FF6-44AF-97C3-1F01C792A6F9}" type="presParOf" srcId="{A3C0784F-9C2F-4FFC-8C9A-EA6EA13F6491}" destId="{69D2CBB0-F35F-4D77-8BD1-EAEAE47DDABB}" srcOrd="6" destOrd="0" presId="urn:microsoft.com/office/officeart/2005/8/layout/cycle6"/>
    <dgm:cxn modelId="{9670D35B-4F5A-4362-A036-C2630C6A7B7B}" type="presParOf" srcId="{A3C0784F-9C2F-4FFC-8C9A-EA6EA13F6491}" destId="{C8A36635-ABD0-4978-8B86-1EE3520AE5B6}" srcOrd="7" destOrd="0" presId="urn:microsoft.com/office/officeart/2005/8/layout/cycle6"/>
    <dgm:cxn modelId="{A46D7D8B-6EB0-4DA3-BB6E-FF6A156BE097}" type="presParOf" srcId="{A3C0784F-9C2F-4FFC-8C9A-EA6EA13F6491}" destId="{6C1F8F7F-A8F6-4034-BD60-9CC61A41F69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B8762F-48B7-438D-95ED-91655218BD51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E9A75AC-8B10-407E-B60C-34EEDB3CF540}">
      <dgm:prSet phldrT="[Texto]"/>
      <dgm:spPr>
        <a:ln w="76200">
          <a:solidFill>
            <a:schemeClr val="bg1"/>
          </a:solidFill>
        </a:ln>
      </dgm:spPr>
      <dgm:t>
        <a:bodyPr/>
        <a:lstStyle/>
        <a:p>
          <a:r>
            <a:rPr lang="es-CL" dirty="0" smtClean="0"/>
            <a:t>2007-2010</a:t>
          </a:r>
          <a:endParaRPr lang="es-CL" dirty="0"/>
        </a:p>
      </dgm:t>
    </dgm:pt>
    <dgm:pt modelId="{34F37289-17BC-4DD7-8240-6034F7C3C340}" type="parTrans" cxnId="{8869D39E-160E-4ED1-87D7-5F6FF66073D6}">
      <dgm:prSet/>
      <dgm:spPr/>
      <dgm:t>
        <a:bodyPr/>
        <a:lstStyle/>
        <a:p>
          <a:endParaRPr lang="es-CL"/>
        </a:p>
      </dgm:t>
    </dgm:pt>
    <dgm:pt modelId="{C32D37EE-D1E5-45DB-8642-A7FE407D9476}" type="sibTrans" cxnId="{8869D39E-160E-4ED1-87D7-5F6FF66073D6}">
      <dgm:prSet/>
      <dgm:spPr/>
      <dgm:t>
        <a:bodyPr/>
        <a:lstStyle/>
        <a:p>
          <a:endParaRPr lang="es-CL"/>
        </a:p>
      </dgm:t>
    </dgm:pt>
    <dgm:pt modelId="{8068E341-1E5F-4F81-A441-885CCE8EFD68}">
      <dgm:prSet phldrT="[Texto]"/>
      <dgm:spPr/>
      <dgm:t>
        <a:bodyPr/>
        <a:lstStyle/>
        <a:p>
          <a:r>
            <a:rPr lang="es-CL" dirty="0" smtClean="0"/>
            <a:t>2007 Primer piloto con FFAA</a:t>
          </a:r>
          <a:endParaRPr lang="es-CL" dirty="0"/>
        </a:p>
      </dgm:t>
    </dgm:pt>
    <dgm:pt modelId="{60AEFB20-0B83-4A61-B2C8-5D46548939FD}" type="parTrans" cxnId="{94BAF4A2-B521-449D-A4B0-D51666E94ECC}">
      <dgm:prSet/>
      <dgm:spPr/>
      <dgm:t>
        <a:bodyPr/>
        <a:lstStyle/>
        <a:p>
          <a:endParaRPr lang="es-CL"/>
        </a:p>
      </dgm:t>
    </dgm:pt>
    <dgm:pt modelId="{BBAF1F06-967F-4C45-8A54-AFA837B331AD}" type="sibTrans" cxnId="{94BAF4A2-B521-449D-A4B0-D51666E94ECC}">
      <dgm:prSet/>
      <dgm:spPr/>
      <dgm:t>
        <a:bodyPr/>
        <a:lstStyle/>
        <a:p>
          <a:endParaRPr lang="es-CL"/>
        </a:p>
      </dgm:t>
    </dgm:pt>
    <dgm:pt modelId="{430D9448-D2A0-49F3-B7E4-2D2D659DBD57}">
      <dgm:prSet phldrT="[Texto]"/>
      <dgm:spPr/>
      <dgm:t>
        <a:bodyPr/>
        <a:lstStyle/>
        <a:p>
          <a:r>
            <a:rPr lang="es-CL" dirty="0" smtClean="0"/>
            <a:t>Período voluntario</a:t>
          </a:r>
          <a:endParaRPr lang="es-CL" dirty="0"/>
        </a:p>
      </dgm:t>
    </dgm:pt>
    <dgm:pt modelId="{FA879900-C27D-4754-8FF3-CF641DE7B68D}" type="parTrans" cxnId="{9E01D159-2FAB-4912-AAC3-7889119E9392}">
      <dgm:prSet/>
      <dgm:spPr/>
      <dgm:t>
        <a:bodyPr/>
        <a:lstStyle/>
        <a:p>
          <a:endParaRPr lang="es-CL"/>
        </a:p>
      </dgm:t>
    </dgm:pt>
    <dgm:pt modelId="{54BF9939-A97D-42FE-8A61-3BA29015954A}" type="sibTrans" cxnId="{9E01D159-2FAB-4912-AAC3-7889119E9392}">
      <dgm:prSet/>
      <dgm:spPr/>
      <dgm:t>
        <a:bodyPr/>
        <a:lstStyle/>
        <a:p>
          <a:endParaRPr lang="es-CL"/>
        </a:p>
      </dgm:t>
    </dgm:pt>
    <dgm:pt modelId="{4027234E-2EBE-44B2-BF73-73040A018FE2}">
      <dgm:prSet phldrT="[Texto]"/>
      <dgm:spPr>
        <a:ln w="76200">
          <a:solidFill>
            <a:schemeClr val="bg1"/>
          </a:solidFill>
        </a:ln>
      </dgm:spPr>
      <dgm:t>
        <a:bodyPr/>
        <a:lstStyle/>
        <a:p>
          <a:r>
            <a:rPr lang="es-CL" dirty="0" smtClean="0"/>
            <a:t>2011-2012</a:t>
          </a:r>
          <a:endParaRPr lang="es-CL" dirty="0"/>
        </a:p>
      </dgm:t>
    </dgm:pt>
    <dgm:pt modelId="{40A9BC93-6D86-4F1B-8DD7-C51B6EC16941}" type="parTrans" cxnId="{B02F1DAB-6C38-4842-9BDD-CF0AF8E9B335}">
      <dgm:prSet/>
      <dgm:spPr/>
      <dgm:t>
        <a:bodyPr/>
        <a:lstStyle/>
        <a:p>
          <a:endParaRPr lang="es-CL"/>
        </a:p>
      </dgm:t>
    </dgm:pt>
    <dgm:pt modelId="{35C0D0AE-FBE3-42EA-9304-B3A39EF9C1D2}" type="sibTrans" cxnId="{B02F1DAB-6C38-4842-9BDD-CF0AF8E9B335}">
      <dgm:prSet/>
      <dgm:spPr/>
      <dgm:t>
        <a:bodyPr/>
        <a:lstStyle/>
        <a:p>
          <a:endParaRPr lang="es-CL"/>
        </a:p>
      </dgm:t>
    </dgm:pt>
    <dgm:pt modelId="{636F9300-71D8-41A6-A74C-7B5D9F81BC58}">
      <dgm:prSet phldrT="[Texto]"/>
      <dgm:spPr/>
      <dgm:t>
        <a:bodyPr/>
        <a:lstStyle/>
        <a:p>
          <a:r>
            <a:rPr lang="es-CL" dirty="0" smtClean="0"/>
            <a:t>Febrero 2011 primer bloqueo masivo de usuarios</a:t>
          </a:r>
          <a:endParaRPr lang="es-CL" dirty="0"/>
        </a:p>
      </dgm:t>
    </dgm:pt>
    <dgm:pt modelId="{D5F1F3A7-2145-4D09-BD06-12E13A1BC45C}" type="parTrans" cxnId="{9510524D-5FB6-44D8-A232-D872A2E38FA3}">
      <dgm:prSet/>
      <dgm:spPr/>
      <dgm:t>
        <a:bodyPr/>
        <a:lstStyle/>
        <a:p>
          <a:endParaRPr lang="es-CL"/>
        </a:p>
      </dgm:t>
    </dgm:pt>
    <dgm:pt modelId="{E56806BC-0159-4C63-AF04-633A621E3183}" type="sibTrans" cxnId="{9510524D-5FB6-44D8-A232-D872A2E38FA3}">
      <dgm:prSet/>
      <dgm:spPr/>
      <dgm:t>
        <a:bodyPr/>
        <a:lstStyle/>
        <a:p>
          <a:endParaRPr lang="es-CL"/>
        </a:p>
      </dgm:t>
    </dgm:pt>
    <dgm:pt modelId="{9915D423-EF2C-42BE-8252-AF1D556CAAF0}">
      <dgm:prSet phldrT="[Texto]"/>
      <dgm:spPr/>
      <dgm:t>
        <a:bodyPr/>
        <a:lstStyle/>
        <a:p>
          <a:r>
            <a:rPr lang="es-CL" dirty="0" smtClean="0"/>
            <a:t>2012 primera generación en haber rendido 2 veces la prueba</a:t>
          </a:r>
          <a:endParaRPr lang="es-CL" dirty="0"/>
        </a:p>
      </dgm:t>
    </dgm:pt>
    <dgm:pt modelId="{946D405F-4F01-4434-8243-7DBA587C826F}" type="parTrans" cxnId="{B0CD6793-03C0-436D-8AB3-F44EF8FD67FD}">
      <dgm:prSet/>
      <dgm:spPr/>
      <dgm:t>
        <a:bodyPr/>
        <a:lstStyle/>
        <a:p>
          <a:endParaRPr lang="es-CL"/>
        </a:p>
      </dgm:t>
    </dgm:pt>
    <dgm:pt modelId="{A19CA30D-AC35-450F-9D69-E9BBBDECC534}" type="sibTrans" cxnId="{B0CD6793-03C0-436D-8AB3-F44EF8FD67FD}">
      <dgm:prSet/>
      <dgm:spPr/>
      <dgm:t>
        <a:bodyPr/>
        <a:lstStyle/>
        <a:p>
          <a:endParaRPr lang="es-CL"/>
        </a:p>
      </dgm:t>
    </dgm:pt>
    <dgm:pt modelId="{C3BB1A03-C0DD-4CD5-A608-82E51E02C5EA}">
      <dgm:prSet phldrT="[Texto]"/>
      <dgm:spPr>
        <a:ln w="76200">
          <a:solidFill>
            <a:schemeClr val="bg1"/>
          </a:solidFill>
        </a:ln>
      </dgm:spPr>
      <dgm:t>
        <a:bodyPr/>
        <a:lstStyle/>
        <a:p>
          <a:r>
            <a:rPr lang="es-CL" dirty="0" smtClean="0"/>
            <a:t>2013</a:t>
          </a:r>
          <a:endParaRPr lang="es-CL" dirty="0"/>
        </a:p>
      </dgm:t>
    </dgm:pt>
    <dgm:pt modelId="{A46C6742-1036-43B1-8AD7-6117F5AE8C6A}" type="parTrans" cxnId="{AF72FDDB-1294-4126-B3A8-152FC9B22A8D}">
      <dgm:prSet/>
      <dgm:spPr/>
      <dgm:t>
        <a:bodyPr/>
        <a:lstStyle/>
        <a:p>
          <a:endParaRPr lang="es-CL"/>
        </a:p>
      </dgm:t>
    </dgm:pt>
    <dgm:pt modelId="{DA800418-2321-4812-90E4-3AFD64870E2D}" type="sibTrans" cxnId="{AF72FDDB-1294-4126-B3A8-152FC9B22A8D}">
      <dgm:prSet/>
      <dgm:spPr/>
      <dgm:t>
        <a:bodyPr/>
        <a:lstStyle/>
        <a:p>
          <a:endParaRPr lang="es-CL"/>
        </a:p>
      </dgm:t>
    </dgm:pt>
    <dgm:pt modelId="{73863BF4-A7E6-41C5-93F3-6AC953FF91E9}">
      <dgm:prSet phldrT="[Texto]"/>
      <dgm:spPr/>
      <dgm:t>
        <a:bodyPr/>
        <a:lstStyle/>
        <a:p>
          <a:r>
            <a:rPr lang="es-CL" dirty="0" smtClean="0"/>
            <a:t>Inicio de modificaciones en instrumento (prueba escrita)</a:t>
          </a:r>
          <a:r>
            <a:rPr lang="en-US" dirty="0" smtClean="0"/>
            <a:t>): 50% multiple selection – 50% decision cases. </a:t>
          </a:r>
          <a:r>
            <a:rPr lang="en-US" dirty="0" err="1" smtClean="0"/>
            <a:t>Buscamos</a:t>
          </a:r>
          <a:r>
            <a:rPr lang="en-US" dirty="0" smtClean="0"/>
            <a:t> </a:t>
          </a:r>
          <a:r>
            <a:rPr lang="en-US" dirty="0" err="1" smtClean="0"/>
            <a:t>movernos</a:t>
          </a:r>
          <a:r>
            <a:rPr lang="en-US" dirty="0" smtClean="0"/>
            <a:t> del “Saber” al “saber </a:t>
          </a:r>
          <a:r>
            <a:rPr lang="en-US" dirty="0" err="1" smtClean="0"/>
            <a:t>hacer</a:t>
          </a:r>
          <a:r>
            <a:rPr lang="en-US" dirty="0" smtClean="0"/>
            <a:t>”</a:t>
          </a:r>
          <a:endParaRPr lang="es-CL" dirty="0"/>
        </a:p>
      </dgm:t>
    </dgm:pt>
    <dgm:pt modelId="{91855F47-5B09-4E01-9F1B-2F33272040FB}" type="parTrans" cxnId="{74F88ED7-59FD-47FA-ADA8-E6BF7049401E}">
      <dgm:prSet/>
      <dgm:spPr/>
      <dgm:t>
        <a:bodyPr/>
        <a:lstStyle/>
        <a:p>
          <a:endParaRPr lang="es-CL"/>
        </a:p>
      </dgm:t>
    </dgm:pt>
    <dgm:pt modelId="{45FA88F1-4B32-4F79-B56D-1E276FD211FE}" type="sibTrans" cxnId="{74F88ED7-59FD-47FA-ADA8-E6BF7049401E}">
      <dgm:prSet/>
      <dgm:spPr/>
      <dgm:t>
        <a:bodyPr/>
        <a:lstStyle/>
        <a:p>
          <a:endParaRPr lang="es-CL"/>
        </a:p>
      </dgm:t>
    </dgm:pt>
    <dgm:pt modelId="{20AA53A6-3549-47BF-B8A5-7EFA43AB2F46}">
      <dgm:prSet phldrT="[Texto]"/>
      <dgm:spPr/>
      <dgm:t>
        <a:bodyPr/>
        <a:lstStyle/>
        <a:p>
          <a:r>
            <a:rPr lang="es-CL" dirty="0" smtClean="0"/>
            <a:t>Nuevo modelo de acreditación y certificación</a:t>
          </a:r>
          <a:endParaRPr lang="es-CL" dirty="0"/>
        </a:p>
      </dgm:t>
    </dgm:pt>
    <dgm:pt modelId="{26D72A6D-7D89-4BF7-8D56-A0927782A930}" type="parTrans" cxnId="{ECD570AA-BCA5-4B60-8C9C-C5C41D3A12CC}">
      <dgm:prSet/>
      <dgm:spPr/>
      <dgm:t>
        <a:bodyPr/>
        <a:lstStyle/>
        <a:p>
          <a:endParaRPr lang="es-CL"/>
        </a:p>
      </dgm:t>
    </dgm:pt>
    <dgm:pt modelId="{856AC9A3-A04B-4FE2-8B6D-AE3F07AC18CE}" type="sibTrans" cxnId="{ECD570AA-BCA5-4B60-8C9C-C5C41D3A12CC}">
      <dgm:prSet/>
      <dgm:spPr/>
      <dgm:t>
        <a:bodyPr/>
        <a:lstStyle/>
        <a:p>
          <a:endParaRPr lang="es-CL"/>
        </a:p>
      </dgm:t>
    </dgm:pt>
    <dgm:pt modelId="{715EF953-BC32-4439-9981-D6647D070772}">
      <dgm:prSet phldrT="[Texto]"/>
      <dgm:spPr/>
      <dgm:t>
        <a:bodyPr/>
        <a:lstStyle/>
        <a:p>
          <a:r>
            <a:rPr lang="es-CL" dirty="0" smtClean="0"/>
            <a:t>Octubre 2010 obligatoriedad de estar acreditado</a:t>
          </a:r>
          <a:endParaRPr lang="es-CL" dirty="0"/>
        </a:p>
      </dgm:t>
    </dgm:pt>
    <dgm:pt modelId="{2865FE44-FF6D-443F-9A6D-3379508F6AC5}" type="parTrans" cxnId="{9DA44B13-AF60-46C7-9951-E4171E25444A}">
      <dgm:prSet/>
      <dgm:spPr/>
      <dgm:t>
        <a:bodyPr/>
        <a:lstStyle/>
        <a:p>
          <a:endParaRPr lang="es-CL"/>
        </a:p>
      </dgm:t>
    </dgm:pt>
    <dgm:pt modelId="{9FA5ACFD-D267-4A7B-890F-078BB05EDFAD}" type="sibTrans" cxnId="{9DA44B13-AF60-46C7-9951-E4171E25444A}">
      <dgm:prSet/>
      <dgm:spPr/>
      <dgm:t>
        <a:bodyPr/>
        <a:lstStyle/>
        <a:p>
          <a:endParaRPr lang="es-CL"/>
        </a:p>
      </dgm:t>
    </dgm:pt>
    <dgm:pt modelId="{766440A4-B15D-4F9D-90DE-DBF9E9BCF543}" type="pres">
      <dgm:prSet presAssocID="{EBB8762F-48B7-438D-95ED-91655218BD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5C34285-6461-48EA-8CC8-D17C8C4E1482}" type="pres">
      <dgm:prSet presAssocID="{8E9A75AC-8B10-407E-B60C-34EEDB3CF540}" presName="linNode" presStyleCnt="0"/>
      <dgm:spPr/>
      <dgm:t>
        <a:bodyPr/>
        <a:lstStyle/>
        <a:p>
          <a:endParaRPr lang="es-CL"/>
        </a:p>
      </dgm:t>
    </dgm:pt>
    <dgm:pt modelId="{5A45C816-1191-4FC5-8011-1ABB48D74236}" type="pres">
      <dgm:prSet presAssocID="{8E9A75AC-8B10-407E-B60C-34EEDB3CF54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D9274B-14F1-4CA4-B91C-DED56B8C0AC5}" type="pres">
      <dgm:prSet presAssocID="{8E9A75AC-8B10-407E-B60C-34EEDB3CF54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BA7347-FC2A-4CA8-925F-BE3012409BFF}" type="pres">
      <dgm:prSet presAssocID="{C32D37EE-D1E5-45DB-8642-A7FE407D9476}" presName="sp" presStyleCnt="0"/>
      <dgm:spPr/>
      <dgm:t>
        <a:bodyPr/>
        <a:lstStyle/>
        <a:p>
          <a:endParaRPr lang="es-CL"/>
        </a:p>
      </dgm:t>
    </dgm:pt>
    <dgm:pt modelId="{27A47BCB-2676-4581-9016-1443CC34EAE7}" type="pres">
      <dgm:prSet presAssocID="{4027234E-2EBE-44B2-BF73-73040A018FE2}" presName="linNode" presStyleCnt="0"/>
      <dgm:spPr/>
      <dgm:t>
        <a:bodyPr/>
        <a:lstStyle/>
        <a:p>
          <a:endParaRPr lang="es-CL"/>
        </a:p>
      </dgm:t>
    </dgm:pt>
    <dgm:pt modelId="{B0653E4A-3B71-4B42-AEE0-6F8E693B8BF4}" type="pres">
      <dgm:prSet presAssocID="{4027234E-2EBE-44B2-BF73-73040A018FE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30F171-6673-45A1-B68C-7BE3706D2E0C}" type="pres">
      <dgm:prSet presAssocID="{4027234E-2EBE-44B2-BF73-73040A018FE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FDB3AD-F3A3-449E-9C1F-55B306AAE779}" type="pres">
      <dgm:prSet presAssocID="{35C0D0AE-FBE3-42EA-9304-B3A39EF9C1D2}" presName="sp" presStyleCnt="0"/>
      <dgm:spPr/>
      <dgm:t>
        <a:bodyPr/>
        <a:lstStyle/>
        <a:p>
          <a:endParaRPr lang="es-CL"/>
        </a:p>
      </dgm:t>
    </dgm:pt>
    <dgm:pt modelId="{E911192C-87CD-4B8A-AF77-EC161512AD77}" type="pres">
      <dgm:prSet presAssocID="{C3BB1A03-C0DD-4CD5-A608-82E51E02C5EA}" presName="linNode" presStyleCnt="0"/>
      <dgm:spPr/>
      <dgm:t>
        <a:bodyPr/>
        <a:lstStyle/>
        <a:p>
          <a:endParaRPr lang="es-CL"/>
        </a:p>
      </dgm:t>
    </dgm:pt>
    <dgm:pt modelId="{BFB7472C-A393-476F-AB97-70F9E21E7B55}" type="pres">
      <dgm:prSet presAssocID="{C3BB1A03-C0DD-4CD5-A608-82E51E02C5E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4DA772-A748-4722-A77F-715E0A1FB907}" type="pres">
      <dgm:prSet presAssocID="{C3BB1A03-C0DD-4CD5-A608-82E51E02C5E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DA44B13-AF60-46C7-9951-E4171E25444A}" srcId="{8E9A75AC-8B10-407E-B60C-34EEDB3CF540}" destId="{715EF953-BC32-4439-9981-D6647D070772}" srcOrd="2" destOrd="0" parTransId="{2865FE44-FF6D-443F-9A6D-3379508F6AC5}" sibTransId="{9FA5ACFD-D267-4A7B-890F-078BB05EDFAD}"/>
    <dgm:cxn modelId="{9E01D159-2FAB-4912-AAC3-7889119E9392}" srcId="{8E9A75AC-8B10-407E-B60C-34EEDB3CF540}" destId="{430D9448-D2A0-49F3-B7E4-2D2D659DBD57}" srcOrd="1" destOrd="0" parTransId="{FA879900-C27D-4754-8FF3-CF641DE7B68D}" sibTransId="{54BF9939-A97D-42FE-8A61-3BA29015954A}"/>
    <dgm:cxn modelId="{2CED672D-C0BC-4E93-8D89-798B86CF4FE9}" type="presOf" srcId="{20AA53A6-3549-47BF-B8A5-7EFA43AB2F46}" destId="{4C4DA772-A748-4722-A77F-715E0A1FB907}" srcOrd="0" destOrd="1" presId="urn:microsoft.com/office/officeart/2005/8/layout/vList5"/>
    <dgm:cxn modelId="{94BAF4A2-B521-449D-A4B0-D51666E94ECC}" srcId="{8E9A75AC-8B10-407E-B60C-34EEDB3CF540}" destId="{8068E341-1E5F-4F81-A441-885CCE8EFD68}" srcOrd="0" destOrd="0" parTransId="{60AEFB20-0B83-4A61-B2C8-5D46548939FD}" sibTransId="{BBAF1F06-967F-4C45-8A54-AFA837B331AD}"/>
    <dgm:cxn modelId="{79B2542D-C2BC-4FD4-8698-1731FEF99D03}" type="presOf" srcId="{715EF953-BC32-4439-9981-D6647D070772}" destId="{37D9274B-14F1-4CA4-B91C-DED56B8C0AC5}" srcOrd="0" destOrd="2" presId="urn:microsoft.com/office/officeart/2005/8/layout/vList5"/>
    <dgm:cxn modelId="{B02F1DAB-6C38-4842-9BDD-CF0AF8E9B335}" srcId="{EBB8762F-48B7-438D-95ED-91655218BD51}" destId="{4027234E-2EBE-44B2-BF73-73040A018FE2}" srcOrd="1" destOrd="0" parTransId="{40A9BC93-6D86-4F1B-8DD7-C51B6EC16941}" sibTransId="{35C0D0AE-FBE3-42EA-9304-B3A39EF9C1D2}"/>
    <dgm:cxn modelId="{AE777A60-EC53-4550-8BA2-45FAD74D4306}" type="presOf" srcId="{EBB8762F-48B7-438D-95ED-91655218BD51}" destId="{766440A4-B15D-4F9D-90DE-DBF9E9BCF543}" srcOrd="0" destOrd="0" presId="urn:microsoft.com/office/officeart/2005/8/layout/vList5"/>
    <dgm:cxn modelId="{DF782F4E-6F37-4237-9926-A722A1177631}" type="presOf" srcId="{636F9300-71D8-41A6-A74C-7B5D9F81BC58}" destId="{DC30F171-6673-45A1-B68C-7BE3706D2E0C}" srcOrd="0" destOrd="0" presId="urn:microsoft.com/office/officeart/2005/8/layout/vList5"/>
    <dgm:cxn modelId="{8869D39E-160E-4ED1-87D7-5F6FF66073D6}" srcId="{EBB8762F-48B7-438D-95ED-91655218BD51}" destId="{8E9A75AC-8B10-407E-B60C-34EEDB3CF540}" srcOrd="0" destOrd="0" parTransId="{34F37289-17BC-4DD7-8240-6034F7C3C340}" sibTransId="{C32D37EE-D1E5-45DB-8642-A7FE407D9476}"/>
    <dgm:cxn modelId="{073F004C-5E02-409A-94E3-DC522A410B0C}" type="presOf" srcId="{C3BB1A03-C0DD-4CD5-A608-82E51E02C5EA}" destId="{BFB7472C-A393-476F-AB97-70F9E21E7B55}" srcOrd="0" destOrd="0" presId="urn:microsoft.com/office/officeart/2005/8/layout/vList5"/>
    <dgm:cxn modelId="{AF72FDDB-1294-4126-B3A8-152FC9B22A8D}" srcId="{EBB8762F-48B7-438D-95ED-91655218BD51}" destId="{C3BB1A03-C0DD-4CD5-A608-82E51E02C5EA}" srcOrd="2" destOrd="0" parTransId="{A46C6742-1036-43B1-8AD7-6117F5AE8C6A}" sibTransId="{DA800418-2321-4812-90E4-3AFD64870E2D}"/>
    <dgm:cxn modelId="{3B5B0ABF-7F5F-412D-B26E-9E12DB34866D}" type="presOf" srcId="{73863BF4-A7E6-41C5-93F3-6AC953FF91E9}" destId="{4C4DA772-A748-4722-A77F-715E0A1FB907}" srcOrd="0" destOrd="0" presId="urn:microsoft.com/office/officeart/2005/8/layout/vList5"/>
    <dgm:cxn modelId="{B6C48D73-1841-4941-9553-E12E0C596ED2}" type="presOf" srcId="{4027234E-2EBE-44B2-BF73-73040A018FE2}" destId="{B0653E4A-3B71-4B42-AEE0-6F8E693B8BF4}" srcOrd="0" destOrd="0" presId="urn:microsoft.com/office/officeart/2005/8/layout/vList5"/>
    <dgm:cxn modelId="{49161CBA-2EC8-44EF-912F-CBB6E462C5B8}" type="presOf" srcId="{9915D423-EF2C-42BE-8252-AF1D556CAAF0}" destId="{DC30F171-6673-45A1-B68C-7BE3706D2E0C}" srcOrd="0" destOrd="1" presId="urn:microsoft.com/office/officeart/2005/8/layout/vList5"/>
    <dgm:cxn modelId="{657779A7-EEC8-4EE1-AC88-06F0E66BFA0D}" type="presOf" srcId="{8068E341-1E5F-4F81-A441-885CCE8EFD68}" destId="{37D9274B-14F1-4CA4-B91C-DED56B8C0AC5}" srcOrd="0" destOrd="0" presId="urn:microsoft.com/office/officeart/2005/8/layout/vList5"/>
    <dgm:cxn modelId="{7F0C6D5D-6AD0-4E87-8593-7FD494FBFBC0}" type="presOf" srcId="{8E9A75AC-8B10-407E-B60C-34EEDB3CF540}" destId="{5A45C816-1191-4FC5-8011-1ABB48D74236}" srcOrd="0" destOrd="0" presId="urn:microsoft.com/office/officeart/2005/8/layout/vList5"/>
    <dgm:cxn modelId="{ECD570AA-BCA5-4B60-8C9C-C5C41D3A12CC}" srcId="{C3BB1A03-C0DD-4CD5-A608-82E51E02C5EA}" destId="{20AA53A6-3549-47BF-B8A5-7EFA43AB2F46}" srcOrd="1" destOrd="0" parTransId="{26D72A6D-7D89-4BF7-8D56-A0927782A930}" sibTransId="{856AC9A3-A04B-4FE2-8B6D-AE3F07AC18CE}"/>
    <dgm:cxn modelId="{2695ACA7-2683-4F21-9B21-C4B6BA306F7C}" type="presOf" srcId="{430D9448-D2A0-49F3-B7E4-2D2D659DBD57}" destId="{37D9274B-14F1-4CA4-B91C-DED56B8C0AC5}" srcOrd="0" destOrd="1" presId="urn:microsoft.com/office/officeart/2005/8/layout/vList5"/>
    <dgm:cxn modelId="{9510524D-5FB6-44D8-A232-D872A2E38FA3}" srcId="{4027234E-2EBE-44B2-BF73-73040A018FE2}" destId="{636F9300-71D8-41A6-A74C-7B5D9F81BC58}" srcOrd="0" destOrd="0" parTransId="{D5F1F3A7-2145-4D09-BD06-12E13A1BC45C}" sibTransId="{E56806BC-0159-4C63-AF04-633A621E3183}"/>
    <dgm:cxn modelId="{74F88ED7-59FD-47FA-ADA8-E6BF7049401E}" srcId="{C3BB1A03-C0DD-4CD5-A608-82E51E02C5EA}" destId="{73863BF4-A7E6-41C5-93F3-6AC953FF91E9}" srcOrd="0" destOrd="0" parTransId="{91855F47-5B09-4E01-9F1B-2F33272040FB}" sibTransId="{45FA88F1-4B32-4F79-B56D-1E276FD211FE}"/>
    <dgm:cxn modelId="{B0CD6793-03C0-436D-8AB3-F44EF8FD67FD}" srcId="{4027234E-2EBE-44B2-BF73-73040A018FE2}" destId="{9915D423-EF2C-42BE-8252-AF1D556CAAF0}" srcOrd="1" destOrd="0" parTransId="{946D405F-4F01-4434-8243-7DBA587C826F}" sibTransId="{A19CA30D-AC35-450F-9D69-E9BBBDECC534}"/>
    <dgm:cxn modelId="{70485842-3F4D-4088-9BB4-2200F46032FB}" type="presParOf" srcId="{766440A4-B15D-4F9D-90DE-DBF9E9BCF543}" destId="{F5C34285-6461-48EA-8CC8-D17C8C4E1482}" srcOrd="0" destOrd="0" presId="urn:microsoft.com/office/officeart/2005/8/layout/vList5"/>
    <dgm:cxn modelId="{C7113F12-7B01-45D5-B2BC-9AA9ED26FCD7}" type="presParOf" srcId="{F5C34285-6461-48EA-8CC8-D17C8C4E1482}" destId="{5A45C816-1191-4FC5-8011-1ABB48D74236}" srcOrd="0" destOrd="0" presId="urn:microsoft.com/office/officeart/2005/8/layout/vList5"/>
    <dgm:cxn modelId="{CA5280FC-1EEE-4EDE-9FBD-A3493B8AD0BC}" type="presParOf" srcId="{F5C34285-6461-48EA-8CC8-D17C8C4E1482}" destId="{37D9274B-14F1-4CA4-B91C-DED56B8C0AC5}" srcOrd="1" destOrd="0" presId="urn:microsoft.com/office/officeart/2005/8/layout/vList5"/>
    <dgm:cxn modelId="{F03A98ED-E134-44E9-9F97-2319BC890A0C}" type="presParOf" srcId="{766440A4-B15D-4F9D-90DE-DBF9E9BCF543}" destId="{14BA7347-FC2A-4CA8-925F-BE3012409BFF}" srcOrd="1" destOrd="0" presId="urn:microsoft.com/office/officeart/2005/8/layout/vList5"/>
    <dgm:cxn modelId="{DAC66AD9-2EFA-48C9-BFBD-7164037A48B9}" type="presParOf" srcId="{766440A4-B15D-4F9D-90DE-DBF9E9BCF543}" destId="{27A47BCB-2676-4581-9016-1443CC34EAE7}" srcOrd="2" destOrd="0" presId="urn:microsoft.com/office/officeart/2005/8/layout/vList5"/>
    <dgm:cxn modelId="{168A0006-5FEB-4C8D-ADF4-4002A8B26B22}" type="presParOf" srcId="{27A47BCB-2676-4581-9016-1443CC34EAE7}" destId="{B0653E4A-3B71-4B42-AEE0-6F8E693B8BF4}" srcOrd="0" destOrd="0" presId="urn:microsoft.com/office/officeart/2005/8/layout/vList5"/>
    <dgm:cxn modelId="{0F79A0A8-60DE-4DB7-A79D-86E9BBD83476}" type="presParOf" srcId="{27A47BCB-2676-4581-9016-1443CC34EAE7}" destId="{DC30F171-6673-45A1-B68C-7BE3706D2E0C}" srcOrd="1" destOrd="0" presId="urn:microsoft.com/office/officeart/2005/8/layout/vList5"/>
    <dgm:cxn modelId="{0DA45B9D-65AC-41C2-AD48-3E156B328A32}" type="presParOf" srcId="{766440A4-B15D-4F9D-90DE-DBF9E9BCF543}" destId="{E0FDB3AD-F3A3-449E-9C1F-55B306AAE779}" srcOrd="3" destOrd="0" presId="urn:microsoft.com/office/officeart/2005/8/layout/vList5"/>
    <dgm:cxn modelId="{744514F4-9203-4D3E-B60A-A24E35EA7533}" type="presParOf" srcId="{766440A4-B15D-4F9D-90DE-DBF9E9BCF543}" destId="{E911192C-87CD-4B8A-AF77-EC161512AD77}" srcOrd="4" destOrd="0" presId="urn:microsoft.com/office/officeart/2005/8/layout/vList5"/>
    <dgm:cxn modelId="{2178B471-49FF-485A-A1C0-8AEE97A856D2}" type="presParOf" srcId="{E911192C-87CD-4B8A-AF77-EC161512AD77}" destId="{BFB7472C-A393-476F-AB97-70F9E21E7B55}" srcOrd="0" destOrd="0" presId="urn:microsoft.com/office/officeart/2005/8/layout/vList5"/>
    <dgm:cxn modelId="{FF3E478A-06F2-43D9-B7AF-49C86354461E}" type="presParOf" srcId="{E911192C-87CD-4B8A-AF77-EC161512AD77}" destId="{4C4DA772-A748-4722-A77F-715E0A1FB9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61C3B8-EA01-47C8-AD02-295D4FFD32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80915E0-1B3A-40A2-AB76-8FDAC8BE529D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Acreditación y certificación de competencias</a:t>
          </a:r>
          <a:endParaRPr lang="es-CL" sz="400" dirty="0"/>
        </a:p>
      </dgm:t>
    </dgm:pt>
    <dgm:pt modelId="{C6F2179E-090A-4BA4-A36E-79A092C50E38}" type="parTrans" cxnId="{167FE8AD-CBC9-4758-83E8-B6B403579747}">
      <dgm:prSet/>
      <dgm:spPr/>
      <dgm:t>
        <a:bodyPr/>
        <a:lstStyle/>
        <a:p>
          <a:endParaRPr lang="es-CL" sz="2000"/>
        </a:p>
      </dgm:t>
    </dgm:pt>
    <dgm:pt modelId="{5E63882B-0140-4314-A5D7-A652B4219931}" type="sibTrans" cxnId="{167FE8AD-CBC9-4758-83E8-B6B403579747}">
      <dgm:prSet/>
      <dgm:spPr/>
      <dgm:t>
        <a:bodyPr/>
        <a:lstStyle/>
        <a:p>
          <a:endParaRPr lang="es-CL" sz="2000"/>
        </a:p>
      </dgm:t>
    </dgm:pt>
    <dgm:pt modelId="{0CD8410E-231C-47B7-B009-EBA767EDB321}">
      <dgm:prSet phldrT="[Texto]" custT="1"/>
      <dgm:spPr/>
      <dgm:t>
        <a:bodyPr/>
        <a:lstStyle/>
        <a:p>
          <a:r>
            <a:rPr lang="es-CL" sz="400" dirty="0" smtClean="0"/>
            <a:t>Profesionalización de los compradores públicos</a:t>
          </a:r>
          <a:endParaRPr lang="es-CL" sz="400" dirty="0"/>
        </a:p>
      </dgm:t>
    </dgm:pt>
    <dgm:pt modelId="{77A754E6-72EB-4E57-9486-699A944027E7}" type="parTrans" cxnId="{A6132D48-2533-445F-93B8-A78C7DFCD0BF}">
      <dgm:prSet/>
      <dgm:spPr/>
      <dgm:t>
        <a:bodyPr/>
        <a:lstStyle/>
        <a:p>
          <a:endParaRPr lang="es-CL" sz="2000"/>
        </a:p>
      </dgm:t>
    </dgm:pt>
    <dgm:pt modelId="{C41161D5-A893-44CA-975B-DF9DCC976FE3}" type="sibTrans" cxnId="{A6132D48-2533-445F-93B8-A78C7DFCD0BF}">
      <dgm:prSet/>
      <dgm:spPr/>
      <dgm:t>
        <a:bodyPr/>
        <a:lstStyle/>
        <a:p>
          <a:endParaRPr lang="es-CL" sz="2000"/>
        </a:p>
      </dgm:t>
    </dgm:pt>
    <dgm:pt modelId="{047509A0-8B18-48CC-8F19-2033D7FE1E3B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Capacitación</a:t>
          </a:r>
          <a:endParaRPr lang="es-CL" sz="400" dirty="0"/>
        </a:p>
      </dgm:t>
    </dgm:pt>
    <dgm:pt modelId="{C03BEC1A-431A-4580-947D-31DDDC34BD1E}" type="sibTrans" cxnId="{A94D81DE-8116-466C-8EB6-58B4B3AAC7B3}">
      <dgm:prSet/>
      <dgm:spPr/>
      <dgm:t>
        <a:bodyPr/>
        <a:lstStyle/>
        <a:p>
          <a:endParaRPr lang="es-CL" sz="2000"/>
        </a:p>
      </dgm:t>
    </dgm:pt>
    <dgm:pt modelId="{A5EFA67F-0D22-4B89-B3E1-56A06EB075E5}" type="parTrans" cxnId="{A94D81DE-8116-466C-8EB6-58B4B3AAC7B3}">
      <dgm:prSet/>
      <dgm:spPr/>
      <dgm:t>
        <a:bodyPr/>
        <a:lstStyle/>
        <a:p>
          <a:endParaRPr lang="es-CL" sz="2000"/>
        </a:p>
      </dgm:t>
    </dgm:pt>
    <dgm:pt modelId="{A3C0784F-9C2F-4FFC-8C9A-EA6EA13F6491}" type="pres">
      <dgm:prSet presAssocID="{F161C3B8-EA01-47C8-AD02-295D4FFD3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07BD89-0243-4A2C-8064-37839F1F8B82}" type="pres">
      <dgm:prSet presAssocID="{047509A0-8B18-48CC-8F19-2033D7FE1E3B}" presName="node" presStyleLbl="node1" presStyleIdx="0" presStyleCnt="3" custRadScaleRad="940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A2E59-C914-4F91-B7AF-41E3BA4572EA}" type="pres">
      <dgm:prSet presAssocID="{047509A0-8B18-48CC-8F19-2033D7FE1E3B}" presName="spNode" presStyleCnt="0"/>
      <dgm:spPr/>
    </dgm:pt>
    <dgm:pt modelId="{C17F9234-F052-40E2-A3C2-D01B25E2B94A}" type="pres">
      <dgm:prSet presAssocID="{C03BEC1A-431A-4580-947D-31DDDC34BD1E}" presName="sibTrans" presStyleLbl="sibTrans1D1" presStyleIdx="0" presStyleCnt="3"/>
      <dgm:spPr/>
      <dgm:t>
        <a:bodyPr/>
        <a:lstStyle/>
        <a:p>
          <a:endParaRPr lang="es-CL"/>
        </a:p>
      </dgm:t>
    </dgm:pt>
    <dgm:pt modelId="{D9B85545-4CFD-4156-91E5-9AB89F77B938}" type="pres">
      <dgm:prSet presAssocID="{A80915E0-1B3A-40A2-AB76-8FDAC8BE529D}" presName="node" presStyleLbl="node1" presStyleIdx="1" presStyleCnt="3" custRadScaleRad="94840" custRadScaleInc="-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A4779F-20FD-4075-BC97-A921E3053A33}" type="pres">
      <dgm:prSet presAssocID="{A80915E0-1B3A-40A2-AB76-8FDAC8BE529D}" presName="spNode" presStyleCnt="0"/>
      <dgm:spPr/>
    </dgm:pt>
    <dgm:pt modelId="{D6F99355-1E89-4EA9-9087-1A7C4ED5D48C}" type="pres">
      <dgm:prSet presAssocID="{5E63882B-0140-4314-A5D7-A652B4219931}" presName="sibTrans" presStyleLbl="sibTrans1D1" presStyleIdx="1" presStyleCnt="3"/>
      <dgm:spPr/>
      <dgm:t>
        <a:bodyPr/>
        <a:lstStyle/>
        <a:p>
          <a:endParaRPr lang="es-CL"/>
        </a:p>
      </dgm:t>
    </dgm:pt>
    <dgm:pt modelId="{69D2CBB0-F35F-4D77-8BD1-EAEAE47DDABB}" type="pres">
      <dgm:prSet presAssocID="{0CD8410E-231C-47B7-B009-EBA767EDB321}" presName="node" presStyleLbl="node1" presStyleIdx="2" presStyleCnt="3" custRadScaleRad="94840" custRadScaleInc="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A36635-ABD0-4978-8B86-1EE3520AE5B6}" type="pres">
      <dgm:prSet presAssocID="{0CD8410E-231C-47B7-B009-EBA767EDB321}" presName="spNode" presStyleCnt="0"/>
      <dgm:spPr/>
    </dgm:pt>
    <dgm:pt modelId="{6C1F8F7F-A8F6-4034-BD60-9CC61A41F697}" type="pres">
      <dgm:prSet presAssocID="{C41161D5-A893-44CA-975B-DF9DCC976FE3}" presName="sibTrans" presStyleLbl="sibTrans1D1" presStyleIdx="2" presStyleCnt="3"/>
      <dgm:spPr/>
      <dgm:t>
        <a:bodyPr/>
        <a:lstStyle/>
        <a:p>
          <a:endParaRPr lang="es-CL"/>
        </a:p>
      </dgm:t>
    </dgm:pt>
  </dgm:ptLst>
  <dgm:cxnLst>
    <dgm:cxn modelId="{9960C7F9-DFEC-4E88-9E34-1BDAC4FB5E44}" type="presOf" srcId="{C03BEC1A-431A-4580-947D-31DDDC34BD1E}" destId="{C17F9234-F052-40E2-A3C2-D01B25E2B94A}" srcOrd="0" destOrd="0" presId="urn:microsoft.com/office/officeart/2005/8/layout/cycle6"/>
    <dgm:cxn modelId="{0CDF03CE-B782-4949-902A-219C0DCA0AEB}" type="presOf" srcId="{A80915E0-1B3A-40A2-AB76-8FDAC8BE529D}" destId="{D9B85545-4CFD-4156-91E5-9AB89F77B938}" srcOrd="0" destOrd="0" presId="urn:microsoft.com/office/officeart/2005/8/layout/cycle6"/>
    <dgm:cxn modelId="{2BBFB92C-C291-4E51-8412-A6F96C53A2B5}" type="presOf" srcId="{F161C3B8-EA01-47C8-AD02-295D4FFD3288}" destId="{A3C0784F-9C2F-4FFC-8C9A-EA6EA13F6491}" srcOrd="0" destOrd="0" presId="urn:microsoft.com/office/officeart/2005/8/layout/cycle6"/>
    <dgm:cxn modelId="{B8F104E1-2572-4913-812C-8DDD919F4574}" type="presOf" srcId="{C41161D5-A893-44CA-975B-DF9DCC976FE3}" destId="{6C1F8F7F-A8F6-4034-BD60-9CC61A41F697}" srcOrd="0" destOrd="0" presId="urn:microsoft.com/office/officeart/2005/8/layout/cycle6"/>
    <dgm:cxn modelId="{9EBF68FC-BA21-40B0-A75C-8F02848986CB}" type="presOf" srcId="{047509A0-8B18-48CC-8F19-2033D7FE1E3B}" destId="{3907BD89-0243-4A2C-8064-37839F1F8B82}" srcOrd="0" destOrd="0" presId="urn:microsoft.com/office/officeart/2005/8/layout/cycle6"/>
    <dgm:cxn modelId="{50366A08-2397-45F3-B4E1-06FB45CB21A3}" type="presOf" srcId="{5E63882B-0140-4314-A5D7-A652B4219931}" destId="{D6F99355-1E89-4EA9-9087-1A7C4ED5D48C}" srcOrd="0" destOrd="0" presId="urn:microsoft.com/office/officeart/2005/8/layout/cycle6"/>
    <dgm:cxn modelId="{A6132D48-2533-445F-93B8-A78C7DFCD0BF}" srcId="{F161C3B8-EA01-47C8-AD02-295D4FFD3288}" destId="{0CD8410E-231C-47B7-B009-EBA767EDB321}" srcOrd="2" destOrd="0" parTransId="{77A754E6-72EB-4E57-9486-699A944027E7}" sibTransId="{C41161D5-A893-44CA-975B-DF9DCC976FE3}"/>
    <dgm:cxn modelId="{B530FEF3-B6EC-4290-BB2C-B50D78528C11}" type="presOf" srcId="{0CD8410E-231C-47B7-B009-EBA767EDB321}" destId="{69D2CBB0-F35F-4D77-8BD1-EAEAE47DDABB}" srcOrd="0" destOrd="0" presId="urn:microsoft.com/office/officeart/2005/8/layout/cycle6"/>
    <dgm:cxn modelId="{A94D81DE-8116-466C-8EB6-58B4B3AAC7B3}" srcId="{F161C3B8-EA01-47C8-AD02-295D4FFD3288}" destId="{047509A0-8B18-48CC-8F19-2033D7FE1E3B}" srcOrd="0" destOrd="0" parTransId="{A5EFA67F-0D22-4B89-B3E1-56A06EB075E5}" sibTransId="{C03BEC1A-431A-4580-947D-31DDDC34BD1E}"/>
    <dgm:cxn modelId="{167FE8AD-CBC9-4758-83E8-B6B403579747}" srcId="{F161C3B8-EA01-47C8-AD02-295D4FFD3288}" destId="{A80915E0-1B3A-40A2-AB76-8FDAC8BE529D}" srcOrd="1" destOrd="0" parTransId="{C6F2179E-090A-4BA4-A36E-79A092C50E38}" sibTransId="{5E63882B-0140-4314-A5D7-A652B4219931}"/>
    <dgm:cxn modelId="{9ADC5995-ABBF-4C00-956E-618797A188FC}" type="presParOf" srcId="{A3C0784F-9C2F-4FFC-8C9A-EA6EA13F6491}" destId="{3907BD89-0243-4A2C-8064-37839F1F8B82}" srcOrd="0" destOrd="0" presId="urn:microsoft.com/office/officeart/2005/8/layout/cycle6"/>
    <dgm:cxn modelId="{D5D80EC2-37CA-45EA-9DB4-409AA69411CE}" type="presParOf" srcId="{A3C0784F-9C2F-4FFC-8C9A-EA6EA13F6491}" destId="{8A6A2E59-C914-4F91-B7AF-41E3BA4572EA}" srcOrd="1" destOrd="0" presId="urn:microsoft.com/office/officeart/2005/8/layout/cycle6"/>
    <dgm:cxn modelId="{A584F84E-7510-414C-B1A5-119DF09E68F5}" type="presParOf" srcId="{A3C0784F-9C2F-4FFC-8C9A-EA6EA13F6491}" destId="{C17F9234-F052-40E2-A3C2-D01B25E2B94A}" srcOrd="2" destOrd="0" presId="urn:microsoft.com/office/officeart/2005/8/layout/cycle6"/>
    <dgm:cxn modelId="{B5D2C346-21E5-497A-9039-504D638E588D}" type="presParOf" srcId="{A3C0784F-9C2F-4FFC-8C9A-EA6EA13F6491}" destId="{D9B85545-4CFD-4156-91E5-9AB89F77B938}" srcOrd="3" destOrd="0" presId="urn:microsoft.com/office/officeart/2005/8/layout/cycle6"/>
    <dgm:cxn modelId="{9274D697-583F-43C2-B4C6-EE72EA96FA3D}" type="presParOf" srcId="{A3C0784F-9C2F-4FFC-8C9A-EA6EA13F6491}" destId="{CDA4779F-20FD-4075-BC97-A921E3053A33}" srcOrd="4" destOrd="0" presId="urn:microsoft.com/office/officeart/2005/8/layout/cycle6"/>
    <dgm:cxn modelId="{C2813AFC-A5CC-473F-A3B6-9B24706881EB}" type="presParOf" srcId="{A3C0784F-9C2F-4FFC-8C9A-EA6EA13F6491}" destId="{D6F99355-1E89-4EA9-9087-1A7C4ED5D48C}" srcOrd="5" destOrd="0" presId="urn:microsoft.com/office/officeart/2005/8/layout/cycle6"/>
    <dgm:cxn modelId="{E5DCEA04-2C60-45F6-990C-9F9938049F86}" type="presParOf" srcId="{A3C0784F-9C2F-4FFC-8C9A-EA6EA13F6491}" destId="{69D2CBB0-F35F-4D77-8BD1-EAEAE47DDABB}" srcOrd="6" destOrd="0" presId="urn:microsoft.com/office/officeart/2005/8/layout/cycle6"/>
    <dgm:cxn modelId="{4C07CA25-C589-4F24-BE06-1B58C0D20EB2}" type="presParOf" srcId="{A3C0784F-9C2F-4FFC-8C9A-EA6EA13F6491}" destId="{C8A36635-ABD0-4978-8B86-1EE3520AE5B6}" srcOrd="7" destOrd="0" presId="urn:microsoft.com/office/officeart/2005/8/layout/cycle6"/>
    <dgm:cxn modelId="{D1EB5F11-1A31-445A-8880-68DD908ED0ED}" type="presParOf" srcId="{A3C0784F-9C2F-4FFC-8C9A-EA6EA13F6491}" destId="{6C1F8F7F-A8F6-4034-BD60-9CC61A41F69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61C3B8-EA01-47C8-AD02-295D4FFD32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80915E0-1B3A-40A2-AB76-8FDAC8BE529D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Acreditación y certificación de competencias</a:t>
          </a:r>
          <a:endParaRPr lang="es-CL" sz="400" dirty="0"/>
        </a:p>
      </dgm:t>
    </dgm:pt>
    <dgm:pt modelId="{C6F2179E-090A-4BA4-A36E-79A092C50E38}" type="parTrans" cxnId="{167FE8AD-CBC9-4758-83E8-B6B403579747}">
      <dgm:prSet/>
      <dgm:spPr/>
      <dgm:t>
        <a:bodyPr/>
        <a:lstStyle/>
        <a:p>
          <a:endParaRPr lang="es-CL" sz="2000"/>
        </a:p>
      </dgm:t>
    </dgm:pt>
    <dgm:pt modelId="{5E63882B-0140-4314-A5D7-A652B4219931}" type="sibTrans" cxnId="{167FE8AD-CBC9-4758-83E8-B6B403579747}">
      <dgm:prSet/>
      <dgm:spPr/>
      <dgm:t>
        <a:bodyPr/>
        <a:lstStyle/>
        <a:p>
          <a:endParaRPr lang="es-CL" sz="2000"/>
        </a:p>
      </dgm:t>
    </dgm:pt>
    <dgm:pt modelId="{0CD8410E-231C-47B7-B009-EBA767EDB321}">
      <dgm:prSet phldrT="[Texto]" custT="1"/>
      <dgm:spPr/>
      <dgm:t>
        <a:bodyPr/>
        <a:lstStyle/>
        <a:p>
          <a:r>
            <a:rPr lang="es-CL" sz="400" dirty="0" smtClean="0"/>
            <a:t>Profesionalización de los compradores públicos</a:t>
          </a:r>
          <a:endParaRPr lang="es-CL" sz="400" dirty="0"/>
        </a:p>
      </dgm:t>
    </dgm:pt>
    <dgm:pt modelId="{77A754E6-72EB-4E57-9486-699A944027E7}" type="parTrans" cxnId="{A6132D48-2533-445F-93B8-A78C7DFCD0BF}">
      <dgm:prSet/>
      <dgm:spPr/>
      <dgm:t>
        <a:bodyPr/>
        <a:lstStyle/>
        <a:p>
          <a:endParaRPr lang="es-CL" sz="2000"/>
        </a:p>
      </dgm:t>
    </dgm:pt>
    <dgm:pt modelId="{C41161D5-A893-44CA-975B-DF9DCC976FE3}" type="sibTrans" cxnId="{A6132D48-2533-445F-93B8-A78C7DFCD0BF}">
      <dgm:prSet/>
      <dgm:spPr/>
      <dgm:t>
        <a:bodyPr/>
        <a:lstStyle/>
        <a:p>
          <a:endParaRPr lang="es-CL" sz="2000"/>
        </a:p>
      </dgm:t>
    </dgm:pt>
    <dgm:pt modelId="{047509A0-8B18-48CC-8F19-2033D7FE1E3B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400" dirty="0" smtClean="0"/>
            <a:t>Capacitación</a:t>
          </a:r>
          <a:endParaRPr lang="es-CL" sz="400" dirty="0"/>
        </a:p>
      </dgm:t>
    </dgm:pt>
    <dgm:pt modelId="{C03BEC1A-431A-4580-947D-31DDDC34BD1E}" type="sibTrans" cxnId="{A94D81DE-8116-466C-8EB6-58B4B3AAC7B3}">
      <dgm:prSet/>
      <dgm:spPr/>
      <dgm:t>
        <a:bodyPr/>
        <a:lstStyle/>
        <a:p>
          <a:endParaRPr lang="es-CL" sz="2000"/>
        </a:p>
      </dgm:t>
    </dgm:pt>
    <dgm:pt modelId="{A5EFA67F-0D22-4B89-B3E1-56A06EB075E5}" type="parTrans" cxnId="{A94D81DE-8116-466C-8EB6-58B4B3AAC7B3}">
      <dgm:prSet/>
      <dgm:spPr/>
      <dgm:t>
        <a:bodyPr/>
        <a:lstStyle/>
        <a:p>
          <a:endParaRPr lang="es-CL" sz="2000"/>
        </a:p>
      </dgm:t>
    </dgm:pt>
    <dgm:pt modelId="{A3C0784F-9C2F-4FFC-8C9A-EA6EA13F6491}" type="pres">
      <dgm:prSet presAssocID="{F161C3B8-EA01-47C8-AD02-295D4FFD3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907BD89-0243-4A2C-8064-37839F1F8B82}" type="pres">
      <dgm:prSet presAssocID="{047509A0-8B18-48CC-8F19-2033D7FE1E3B}" presName="node" presStyleLbl="node1" presStyleIdx="0" presStyleCnt="3" custRadScaleRad="940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A2E59-C914-4F91-B7AF-41E3BA4572EA}" type="pres">
      <dgm:prSet presAssocID="{047509A0-8B18-48CC-8F19-2033D7FE1E3B}" presName="spNode" presStyleCnt="0"/>
      <dgm:spPr/>
    </dgm:pt>
    <dgm:pt modelId="{C17F9234-F052-40E2-A3C2-D01B25E2B94A}" type="pres">
      <dgm:prSet presAssocID="{C03BEC1A-431A-4580-947D-31DDDC34BD1E}" presName="sibTrans" presStyleLbl="sibTrans1D1" presStyleIdx="0" presStyleCnt="3"/>
      <dgm:spPr/>
      <dgm:t>
        <a:bodyPr/>
        <a:lstStyle/>
        <a:p>
          <a:endParaRPr lang="es-CL"/>
        </a:p>
      </dgm:t>
    </dgm:pt>
    <dgm:pt modelId="{D9B85545-4CFD-4156-91E5-9AB89F77B938}" type="pres">
      <dgm:prSet presAssocID="{A80915E0-1B3A-40A2-AB76-8FDAC8BE529D}" presName="node" presStyleLbl="node1" presStyleIdx="1" presStyleCnt="3" custRadScaleRad="94840" custRadScaleInc="-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A4779F-20FD-4075-BC97-A921E3053A33}" type="pres">
      <dgm:prSet presAssocID="{A80915E0-1B3A-40A2-AB76-8FDAC8BE529D}" presName="spNode" presStyleCnt="0"/>
      <dgm:spPr/>
    </dgm:pt>
    <dgm:pt modelId="{D6F99355-1E89-4EA9-9087-1A7C4ED5D48C}" type="pres">
      <dgm:prSet presAssocID="{5E63882B-0140-4314-A5D7-A652B4219931}" presName="sibTrans" presStyleLbl="sibTrans1D1" presStyleIdx="1" presStyleCnt="3"/>
      <dgm:spPr/>
      <dgm:t>
        <a:bodyPr/>
        <a:lstStyle/>
        <a:p>
          <a:endParaRPr lang="es-CL"/>
        </a:p>
      </dgm:t>
    </dgm:pt>
    <dgm:pt modelId="{69D2CBB0-F35F-4D77-8BD1-EAEAE47DDABB}" type="pres">
      <dgm:prSet presAssocID="{0CD8410E-231C-47B7-B009-EBA767EDB321}" presName="node" presStyleLbl="node1" presStyleIdx="2" presStyleCnt="3" custRadScaleRad="94840" custRadScaleInc="148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A36635-ABD0-4978-8B86-1EE3520AE5B6}" type="pres">
      <dgm:prSet presAssocID="{0CD8410E-231C-47B7-B009-EBA767EDB321}" presName="spNode" presStyleCnt="0"/>
      <dgm:spPr/>
    </dgm:pt>
    <dgm:pt modelId="{6C1F8F7F-A8F6-4034-BD60-9CC61A41F697}" type="pres">
      <dgm:prSet presAssocID="{C41161D5-A893-44CA-975B-DF9DCC976FE3}" presName="sibTrans" presStyleLbl="sibTrans1D1" presStyleIdx="2" presStyleCnt="3"/>
      <dgm:spPr/>
      <dgm:t>
        <a:bodyPr/>
        <a:lstStyle/>
        <a:p>
          <a:endParaRPr lang="es-CL"/>
        </a:p>
      </dgm:t>
    </dgm:pt>
  </dgm:ptLst>
  <dgm:cxnLst>
    <dgm:cxn modelId="{89C6A1F9-0D38-4F5B-9F98-D329E8135D29}" type="presOf" srcId="{0CD8410E-231C-47B7-B009-EBA767EDB321}" destId="{69D2CBB0-F35F-4D77-8BD1-EAEAE47DDABB}" srcOrd="0" destOrd="0" presId="urn:microsoft.com/office/officeart/2005/8/layout/cycle6"/>
    <dgm:cxn modelId="{E6555552-41BC-421C-B916-682CB152FA6C}" type="presOf" srcId="{C03BEC1A-431A-4580-947D-31DDDC34BD1E}" destId="{C17F9234-F052-40E2-A3C2-D01B25E2B94A}" srcOrd="0" destOrd="0" presId="urn:microsoft.com/office/officeart/2005/8/layout/cycle6"/>
    <dgm:cxn modelId="{19A1434F-4876-405B-9FA4-CDD45ECA67F3}" type="presOf" srcId="{A80915E0-1B3A-40A2-AB76-8FDAC8BE529D}" destId="{D9B85545-4CFD-4156-91E5-9AB89F77B938}" srcOrd="0" destOrd="0" presId="urn:microsoft.com/office/officeart/2005/8/layout/cycle6"/>
    <dgm:cxn modelId="{A94D81DE-8116-466C-8EB6-58B4B3AAC7B3}" srcId="{F161C3B8-EA01-47C8-AD02-295D4FFD3288}" destId="{047509A0-8B18-48CC-8F19-2033D7FE1E3B}" srcOrd="0" destOrd="0" parTransId="{A5EFA67F-0D22-4B89-B3E1-56A06EB075E5}" sibTransId="{C03BEC1A-431A-4580-947D-31DDDC34BD1E}"/>
    <dgm:cxn modelId="{A28C1033-7DC5-4334-A5C0-3EC418C6CD9A}" type="presOf" srcId="{5E63882B-0140-4314-A5D7-A652B4219931}" destId="{D6F99355-1E89-4EA9-9087-1A7C4ED5D48C}" srcOrd="0" destOrd="0" presId="urn:microsoft.com/office/officeart/2005/8/layout/cycle6"/>
    <dgm:cxn modelId="{2D155C40-B20F-4152-9B1B-040C4909234B}" type="presOf" srcId="{047509A0-8B18-48CC-8F19-2033D7FE1E3B}" destId="{3907BD89-0243-4A2C-8064-37839F1F8B82}" srcOrd="0" destOrd="0" presId="urn:microsoft.com/office/officeart/2005/8/layout/cycle6"/>
    <dgm:cxn modelId="{A6132D48-2533-445F-93B8-A78C7DFCD0BF}" srcId="{F161C3B8-EA01-47C8-AD02-295D4FFD3288}" destId="{0CD8410E-231C-47B7-B009-EBA767EDB321}" srcOrd="2" destOrd="0" parTransId="{77A754E6-72EB-4E57-9486-699A944027E7}" sibTransId="{C41161D5-A893-44CA-975B-DF9DCC976FE3}"/>
    <dgm:cxn modelId="{167FE8AD-CBC9-4758-83E8-B6B403579747}" srcId="{F161C3B8-EA01-47C8-AD02-295D4FFD3288}" destId="{A80915E0-1B3A-40A2-AB76-8FDAC8BE529D}" srcOrd="1" destOrd="0" parTransId="{C6F2179E-090A-4BA4-A36E-79A092C50E38}" sibTransId="{5E63882B-0140-4314-A5D7-A652B4219931}"/>
    <dgm:cxn modelId="{068BA4E8-563E-46FB-B001-CE8965BB529F}" type="presOf" srcId="{F161C3B8-EA01-47C8-AD02-295D4FFD3288}" destId="{A3C0784F-9C2F-4FFC-8C9A-EA6EA13F6491}" srcOrd="0" destOrd="0" presId="urn:microsoft.com/office/officeart/2005/8/layout/cycle6"/>
    <dgm:cxn modelId="{B68D2FE2-83A1-4081-871B-28DB1D014BC1}" type="presOf" srcId="{C41161D5-A893-44CA-975B-DF9DCC976FE3}" destId="{6C1F8F7F-A8F6-4034-BD60-9CC61A41F697}" srcOrd="0" destOrd="0" presId="urn:microsoft.com/office/officeart/2005/8/layout/cycle6"/>
    <dgm:cxn modelId="{E579B9DE-B2EC-47D1-ADB7-0D14A64A1F01}" type="presParOf" srcId="{A3C0784F-9C2F-4FFC-8C9A-EA6EA13F6491}" destId="{3907BD89-0243-4A2C-8064-37839F1F8B82}" srcOrd="0" destOrd="0" presId="urn:microsoft.com/office/officeart/2005/8/layout/cycle6"/>
    <dgm:cxn modelId="{823F09EC-9F77-4B30-A3DC-AC536A821480}" type="presParOf" srcId="{A3C0784F-9C2F-4FFC-8C9A-EA6EA13F6491}" destId="{8A6A2E59-C914-4F91-B7AF-41E3BA4572EA}" srcOrd="1" destOrd="0" presId="urn:microsoft.com/office/officeart/2005/8/layout/cycle6"/>
    <dgm:cxn modelId="{0237E82E-A084-4888-810E-633A32774604}" type="presParOf" srcId="{A3C0784F-9C2F-4FFC-8C9A-EA6EA13F6491}" destId="{C17F9234-F052-40E2-A3C2-D01B25E2B94A}" srcOrd="2" destOrd="0" presId="urn:microsoft.com/office/officeart/2005/8/layout/cycle6"/>
    <dgm:cxn modelId="{29C08E9A-2306-427F-836A-4966A9584AE9}" type="presParOf" srcId="{A3C0784F-9C2F-4FFC-8C9A-EA6EA13F6491}" destId="{D9B85545-4CFD-4156-91E5-9AB89F77B938}" srcOrd="3" destOrd="0" presId="urn:microsoft.com/office/officeart/2005/8/layout/cycle6"/>
    <dgm:cxn modelId="{E7EE65CE-6365-4D91-BC79-814BA67496E7}" type="presParOf" srcId="{A3C0784F-9C2F-4FFC-8C9A-EA6EA13F6491}" destId="{CDA4779F-20FD-4075-BC97-A921E3053A33}" srcOrd="4" destOrd="0" presId="urn:microsoft.com/office/officeart/2005/8/layout/cycle6"/>
    <dgm:cxn modelId="{445B7823-277C-404C-B305-012209AA1801}" type="presParOf" srcId="{A3C0784F-9C2F-4FFC-8C9A-EA6EA13F6491}" destId="{D6F99355-1E89-4EA9-9087-1A7C4ED5D48C}" srcOrd="5" destOrd="0" presId="urn:microsoft.com/office/officeart/2005/8/layout/cycle6"/>
    <dgm:cxn modelId="{F21B4C97-1157-4C12-A00D-15B49AEF904C}" type="presParOf" srcId="{A3C0784F-9C2F-4FFC-8C9A-EA6EA13F6491}" destId="{69D2CBB0-F35F-4D77-8BD1-EAEAE47DDABB}" srcOrd="6" destOrd="0" presId="urn:microsoft.com/office/officeart/2005/8/layout/cycle6"/>
    <dgm:cxn modelId="{D4CC3423-B3DD-46A4-ADC1-D04E2A7ECE84}" type="presParOf" srcId="{A3C0784F-9C2F-4FFC-8C9A-EA6EA13F6491}" destId="{C8A36635-ABD0-4978-8B86-1EE3520AE5B6}" srcOrd="7" destOrd="0" presId="urn:microsoft.com/office/officeart/2005/8/layout/cycle6"/>
    <dgm:cxn modelId="{B34BFFE8-2FF6-407F-97AC-07A7DFAF9405}" type="presParOf" srcId="{A3C0784F-9C2F-4FFC-8C9A-EA6EA13F6491}" destId="{6C1F8F7F-A8F6-4034-BD60-9CC61A41F69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7BD89-0243-4A2C-8064-37839F1F8B82}">
      <dsp:nvSpPr>
        <dsp:cNvPr id="0" name=""/>
        <dsp:cNvSpPr/>
      </dsp:nvSpPr>
      <dsp:spPr>
        <a:xfrm>
          <a:off x="2722014" y="85840"/>
          <a:ext cx="2812210" cy="1827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Capacitación</a:t>
          </a:r>
          <a:endParaRPr lang="es-CL" sz="2500" kern="1200" dirty="0"/>
        </a:p>
      </dsp:txBody>
      <dsp:txXfrm>
        <a:off x="2811247" y="175073"/>
        <a:ext cx="2633744" cy="1649471"/>
      </dsp:txXfrm>
    </dsp:sp>
    <dsp:sp modelId="{C17F9234-F052-40E2-A3C2-D01B25E2B94A}">
      <dsp:nvSpPr>
        <dsp:cNvPr id="0" name=""/>
        <dsp:cNvSpPr/>
      </dsp:nvSpPr>
      <dsp:spPr>
        <a:xfrm>
          <a:off x="1824466" y="945055"/>
          <a:ext cx="4387893" cy="4387893"/>
        </a:xfrm>
        <a:custGeom>
          <a:avLst/>
          <a:gdLst/>
          <a:ahLst/>
          <a:cxnLst/>
          <a:rect l="0" t="0" r="0" b="0"/>
          <a:pathLst>
            <a:path>
              <a:moveTo>
                <a:pt x="3721244" y="618902"/>
              </a:moveTo>
              <a:arcTo wR="2193946" hR="2193946" stAng="18847096" swAng="25066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85545-4CFD-4156-91E5-9AB89F77B938}">
      <dsp:nvSpPr>
        <dsp:cNvPr id="0" name=""/>
        <dsp:cNvSpPr/>
      </dsp:nvSpPr>
      <dsp:spPr>
        <a:xfrm>
          <a:off x="4622030" y="2997913"/>
          <a:ext cx="2812210" cy="1827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Acreditación y certificación de competencias</a:t>
          </a:r>
          <a:endParaRPr lang="es-CL" sz="2500" kern="1200" dirty="0"/>
        </a:p>
      </dsp:txBody>
      <dsp:txXfrm>
        <a:off x="4711263" y="3087146"/>
        <a:ext cx="2633744" cy="1649471"/>
      </dsp:txXfrm>
    </dsp:sp>
    <dsp:sp modelId="{D6F99355-1E89-4EA9-9087-1A7C4ED5D48C}">
      <dsp:nvSpPr>
        <dsp:cNvPr id="0" name=""/>
        <dsp:cNvSpPr/>
      </dsp:nvSpPr>
      <dsp:spPr>
        <a:xfrm>
          <a:off x="1934173" y="737410"/>
          <a:ext cx="4387893" cy="4387893"/>
        </a:xfrm>
        <a:custGeom>
          <a:avLst/>
          <a:gdLst/>
          <a:ahLst/>
          <a:cxnLst/>
          <a:rect l="0" t="0" r="0" b="0"/>
          <a:pathLst>
            <a:path>
              <a:moveTo>
                <a:pt x="3281259" y="4099504"/>
              </a:moveTo>
              <a:arcTo wR="2193946" hR="2193946" stAng="3617452" swAng="35650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2CBB0-F35F-4D77-8BD1-EAEAE47DDABB}">
      <dsp:nvSpPr>
        <dsp:cNvPr id="0" name=""/>
        <dsp:cNvSpPr/>
      </dsp:nvSpPr>
      <dsp:spPr>
        <a:xfrm>
          <a:off x="821999" y="2997913"/>
          <a:ext cx="2812210" cy="1827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/>
            <a:t>Profesionalización de los compradores públicos</a:t>
          </a:r>
          <a:endParaRPr lang="es-CL" sz="2500" kern="1200" dirty="0"/>
        </a:p>
      </dsp:txBody>
      <dsp:txXfrm>
        <a:off x="911232" y="3087146"/>
        <a:ext cx="2633744" cy="1649471"/>
      </dsp:txXfrm>
    </dsp:sp>
    <dsp:sp modelId="{6C1F8F7F-A8F6-4034-BD60-9CC61A41F697}">
      <dsp:nvSpPr>
        <dsp:cNvPr id="0" name=""/>
        <dsp:cNvSpPr/>
      </dsp:nvSpPr>
      <dsp:spPr>
        <a:xfrm>
          <a:off x="2043880" y="945055"/>
          <a:ext cx="4387893" cy="4387893"/>
        </a:xfrm>
        <a:custGeom>
          <a:avLst/>
          <a:gdLst/>
          <a:ahLst/>
          <a:cxnLst/>
          <a:rect l="0" t="0" r="0" b="0"/>
          <a:pathLst>
            <a:path>
              <a:moveTo>
                <a:pt x="5624" y="2036951"/>
              </a:moveTo>
              <a:arcTo wR="2193946" hR="2193946" stAng="11046210" swAng="25066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AC37-1502-4173-9250-71F9698AF9D3}" type="datetimeFigureOut">
              <a:rPr lang="es-CL" smtClean="0"/>
              <a:t>18-09-2013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6A026-006D-4F27-995B-54A5576CA07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981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dirty="0" smtClean="0"/>
              <a:t>Grafico colocar además en UF ---- OK</a:t>
            </a:r>
          </a:p>
          <a:p>
            <a:r>
              <a:rPr lang="es-MX" dirty="0" smtClean="0"/>
              <a:t>Se</a:t>
            </a:r>
            <a:r>
              <a:rPr lang="es-MX" baseline="0" dirty="0" smtClean="0"/>
              <a:t> achica el grafico y agregar el uf – Guillermo lo tiene ----OK</a:t>
            </a:r>
            <a:endParaRPr lang="es-CL" dirty="0" smtClean="0"/>
          </a:p>
        </p:txBody>
      </p:sp>
      <p:sp>
        <p:nvSpPr>
          <p:cNvPr id="49156" name="3 Marcador de número de diapositiva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03366E-E921-48CA-9185-1173D44969C7}" type="slidenum">
              <a:rPr lang="es-CL" sz="1200" b="0">
                <a:solidFill>
                  <a:prstClr val="black"/>
                </a:solidFill>
                <a:latin typeface="Verdana" pitchFamily="34" charset="0"/>
              </a:rPr>
              <a:pPr algn="r" eaLnBrk="1" hangingPunct="1"/>
              <a:t>4</a:t>
            </a:fld>
            <a:endParaRPr lang="es-CL" sz="1200" b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2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BBBBE-8DAD-4610-B861-E0E41A89EF55}" type="slidenum">
              <a:rPr lang="es-CL" smtClean="0"/>
              <a:t>44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991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Agregar lámina de comparativo</a:t>
            </a:r>
            <a:r>
              <a:rPr lang="es-MX" baseline="0" dirty="0" smtClean="0"/>
              <a:t> de mercado proveedores de otros mercados públicos – lo tiene Guillermo ---OK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1AA79-9F9C-4092-A012-4B4D2EAD8F6A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97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Colocar como gráfico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74FD-F9E5-41AA-9DDF-E293B417749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92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74FD-F9E5-41AA-9DDF-E293B417749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92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Aca contar porque queremos “normalizar” los conocimientos de los usuarios y porque somos tan exigentes</a:t>
            </a:r>
            <a:endParaRPr 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03ECF-26A9-47A7-8143-1604FF6F354E}" type="slidenum">
              <a:rPr lang="es-CL" b="0" smtClean="0"/>
              <a:pPr eaLnBrk="1" hangingPunct="1"/>
              <a:t>17</a:t>
            </a:fld>
            <a:endParaRPr lang="es-CL" b="0" smtClean="0"/>
          </a:p>
        </p:txBody>
      </p:sp>
    </p:spTree>
    <p:extLst>
      <p:ext uri="{BB962C8B-B14F-4D97-AF65-F5344CB8AC3E}">
        <p14:creationId xmlns:p14="http://schemas.microsoft.com/office/powerpoint/2010/main" val="171270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9752-ED13-4C41-8D84-4FD97643B341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69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9752-ED13-4C41-8D84-4FD97643B341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1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9752-ED13-4C41-8D84-4FD97643B341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66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L" sz="1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Historial del comportamiento contractual de proveedores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</a:t>
            </a:r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Promover  la toma de decisiones de los compradores basado en información. Asimismo distinguir a los mejores proveedores y promover la adopción de buenas prácticas de abastecimiento entre los proveedores del Estado.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PROPUESTA: </a:t>
            </a:r>
            <a:r>
              <a:rPr lang="es-CL" sz="12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Promover el uso de esta herramienta mediante su mención expresa en el reglamento.</a:t>
            </a:r>
          </a:p>
          <a:p>
            <a:pPr lvl="0"/>
            <a:endParaRPr lang="es-CL" sz="120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s-CL" sz="120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Certificación MIPE</a:t>
            </a:r>
            <a:endParaRPr lang="es-CL" sz="180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</a:t>
            </a:r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Traspasar conocimiento y </a:t>
            </a:r>
            <a:r>
              <a:rPr lang="es-CL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expertise</a:t>
            </a:r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facilitar la captación y fidelización de los proveedores en el sistema.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PROPUESTA: </a:t>
            </a:r>
            <a:r>
              <a:rPr lang="es-CL" sz="12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Acreditar a las empresas de menor tamaño en las materias de compras públicas (modelo de negocio, marco legal y herramientas que sistema les ofrece).  Esta certificación MIPE, se agregará a la ficha del proveedor en el Registro de Proveedores y se obtendrá a través de las capacitaciones presenciales o remotas que se ofrecen a lo largo del país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EF49-7344-442C-A53D-411DCFE11C51}" type="slidenum">
              <a:rPr lang="es-CL" smtClean="0"/>
              <a:pPr/>
              <a:t>41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626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3" y="10748"/>
            <a:ext cx="355996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6368" y="1484785"/>
            <a:ext cx="10363200" cy="100811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2" y="2563448"/>
            <a:ext cx="10273141" cy="64952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pic>
        <p:nvPicPr>
          <p:cNvPr id="1028" name="0 Imagen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5765678"/>
            <a:ext cx="22955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3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574965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L" sz="18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EF414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060848"/>
            <a:ext cx="5386917" cy="3951288"/>
          </a:xfrm>
        </p:spPr>
        <p:txBody>
          <a:bodyPr/>
          <a:lstStyle>
            <a:lvl1pPr>
              <a:defRPr sz="15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412776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EF414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060848"/>
            <a:ext cx="5389033" cy="3951288"/>
          </a:xfrm>
        </p:spPr>
        <p:txBody>
          <a:bodyPr/>
          <a:lstStyle>
            <a:lvl1pPr>
              <a:defRPr sz="15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pic>
        <p:nvPicPr>
          <p:cNvPr id="10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1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574965" cy="93610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L" sz="180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pic>
        <p:nvPicPr>
          <p:cNvPr id="6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8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62" y="128586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1285861"/>
            <a:ext cx="6815667" cy="45720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2571745"/>
            <a:ext cx="4011084" cy="32686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138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spedida-Grac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3393" y="2563448"/>
            <a:ext cx="8160907" cy="1801656"/>
          </a:xfrm>
        </p:spPr>
        <p:txBody>
          <a:bodyPr>
            <a:noAutofit/>
          </a:bodyPr>
          <a:lstStyle>
            <a:lvl1pPr marL="0" indent="0" algn="l">
              <a:buNone/>
              <a:defRPr sz="7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s-ES" sz="75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Haga clic para modificar el estilo de subtítulo del patrón</a:t>
            </a:r>
            <a:endParaRPr lang="es-CL" sz="75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0 Imagen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83" y="5589242"/>
            <a:ext cx="22955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574965" cy="1008112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9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rgbClr val="EF4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574965" cy="1008112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5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574965" cy="936104"/>
          </a:xfrm>
        </p:spPr>
        <p:txBody>
          <a:bodyPr>
            <a:normAutofit/>
          </a:bodyPr>
          <a:lstStyle>
            <a:lvl1pPr algn="l">
              <a:defRPr lang="es-CL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8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kern="12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kern="12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8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bg>
      <p:bgPr>
        <a:solidFill>
          <a:srgbClr val="EF4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8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Autofit/>
          </a:bodyPr>
          <a:lstStyle>
            <a:lvl1pPr algn="l">
              <a:defRPr sz="2400" b="1" cap="all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8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574965" cy="93610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CL" sz="18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785395"/>
          </a:xfrm>
        </p:spPr>
        <p:txBody>
          <a:bodyPr/>
          <a:lstStyle>
            <a:lvl1pPr>
              <a:defRPr sz="2100">
                <a:solidFill>
                  <a:srgbClr val="EF414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785395"/>
          </a:xfrm>
        </p:spPr>
        <p:txBody>
          <a:bodyPr/>
          <a:lstStyle>
            <a:lvl1pPr>
              <a:defRPr sz="2100">
                <a:solidFill>
                  <a:srgbClr val="EF414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5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574965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l"/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3"/>
            <a:ext cx="10972800" cy="469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pic>
        <p:nvPicPr>
          <p:cNvPr id="7" name="4 Marcador de contenido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0"/>
            <a:ext cx="1199456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4086" y="6525344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</a:t>
            </a:r>
            <a:r>
              <a:rPr lang="es-CL" sz="675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ChileCompra</a:t>
            </a:r>
            <a:endParaRPr lang="es-CL" sz="675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4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lang="es-CL" sz="1800" kern="1200" dirty="0" smtClean="0">
          <a:solidFill>
            <a:srgbClr val="006CB7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lang="es-ES" sz="1650" kern="1200" smtClean="0">
          <a:solidFill>
            <a:srgbClr val="006CB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lang="es-ES" sz="1800" kern="1200" smtClean="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lang="es-ES" sz="1500" kern="1200" smtClean="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lang="es-ES" sz="1350" kern="1200" smtClean="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lang="es-CL" sz="1350" kern="1200" smtClean="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3391" y="1340768"/>
            <a:ext cx="10945217" cy="100811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Profesionalización</a:t>
            </a:r>
            <a:r>
              <a:rPr lang="en-US" sz="3200" dirty="0" smtClean="0"/>
              <a:t> de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compras</a:t>
            </a:r>
            <a:r>
              <a:rPr lang="en-US" sz="3200" dirty="0" smtClean="0"/>
              <a:t> </a:t>
            </a:r>
            <a:r>
              <a:rPr lang="en-US" sz="3200" dirty="0" err="1" smtClean="0"/>
              <a:t>públicas</a:t>
            </a:r>
            <a:endParaRPr lang="es-CL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23391" y="2348880"/>
            <a:ext cx="10273141" cy="936104"/>
          </a:xfrm>
        </p:spPr>
        <p:txBody>
          <a:bodyPr/>
          <a:lstStyle/>
          <a:p>
            <a:r>
              <a:rPr lang="es-MX" sz="2400" dirty="0" smtClean="0"/>
              <a:t>Roberto Pinedo</a:t>
            </a:r>
          </a:p>
          <a:p>
            <a:r>
              <a:rPr lang="es-MX" sz="2400" dirty="0" smtClean="0"/>
              <a:t>Director ChileCompra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3309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 smtClean="0"/>
              <a:t>Capacitación</a:t>
            </a:r>
            <a:endParaRPr lang="es-CL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266" name="Picture 2" descr="2013-09-09-el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556792"/>
            <a:ext cx="5484924" cy="39961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2400" b="1" dirty="0" smtClean="0"/>
              <a:t>Capacitación: Tipos de cursos</a:t>
            </a:r>
            <a:endParaRPr lang="es-CL" sz="2400" b="1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2400" dirty="0"/>
              <a:t>Presenciales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sz="2400" dirty="0" smtClean="0"/>
              <a:t>Jornada completa (8hrs)</a:t>
            </a:r>
          </a:p>
          <a:p>
            <a:pPr lvl="1"/>
            <a:r>
              <a:rPr lang="es-CL" sz="2400" dirty="0" smtClean="0"/>
              <a:t>Malla básica</a:t>
            </a:r>
          </a:p>
          <a:p>
            <a:pPr lvl="1"/>
            <a:endParaRPr lang="es-CL" sz="2400" dirty="0"/>
          </a:p>
          <a:p>
            <a:r>
              <a:rPr lang="es-CL" sz="2400" dirty="0" smtClean="0"/>
              <a:t>Media jornada (4hrs)</a:t>
            </a:r>
          </a:p>
          <a:p>
            <a:pPr lvl="1"/>
            <a:r>
              <a:rPr lang="es-CL" sz="2400" dirty="0" smtClean="0"/>
              <a:t>Cursos especiales</a:t>
            </a:r>
            <a:endParaRPr lang="es-CL" sz="24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sz="2400" dirty="0" smtClean="0"/>
              <a:t>E-learning</a:t>
            </a:r>
            <a:endParaRPr lang="es-CL" sz="2400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CL" sz="2400" dirty="0" smtClean="0"/>
              <a:t>Cursos 20 </a:t>
            </a:r>
            <a:r>
              <a:rPr lang="es-CL" sz="2400" dirty="0" err="1" smtClean="0"/>
              <a:t>hrs</a:t>
            </a:r>
            <a:r>
              <a:rPr lang="es-CL" sz="2400" dirty="0" smtClean="0"/>
              <a:t>.</a:t>
            </a:r>
          </a:p>
          <a:p>
            <a:pPr lvl="1"/>
            <a:r>
              <a:rPr lang="es-CL" sz="2400" dirty="0" smtClean="0"/>
              <a:t>Avanzados</a:t>
            </a:r>
          </a:p>
          <a:p>
            <a:pPr lvl="1"/>
            <a:endParaRPr lang="es-CL" sz="2400" dirty="0"/>
          </a:p>
          <a:p>
            <a:r>
              <a:rPr lang="es-CL" sz="2400" dirty="0" smtClean="0"/>
              <a:t>Cursos 4hrs.</a:t>
            </a:r>
          </a:p>
          <a:p>
            <a:pPr lvl="1"/>
            <a:r>
              <a:rPr lang="es-CL" sz="2400" dirty="0" smtClean="0"/>
              <a:t>Inducción</a:t>
            </a:r>
          </a:p>
          <a:p>
            <a:pPr lvl="1"/>
            <a:r>
              <a:rPr lang="es-CL" sz="2400" dirty="0" smtClean="0"/>
              <a:t>Básicos</a:t>
            </a:r>
          </a:p>
          <a:p>
            <a:pPr lvl="1"/>
            <a:endParaRPr lang="es-MX" sz="2400" dirty="0"/>
          </a:p>
          <a:p>
            <a:pPr marL="342900" lvl="2" indent="-342900"/>
            <a:r>
              <a:rPr lang="es-CL" sz="2400" dirty="0" err="1">
                <a:solidFill>
                  <a:srgbClr val="006CB7"/>
                </a:solidFill>
              </a:rPr>
              <a:t>Webinar</a:t>
            </a:r>
            <a:r>
              <a:rPr lang="es-CL" sz="3600" dirty="0">
                <a:solidFill>
                  <a:srgbClr val="006CB7"/>
                </a:solidFill>
              </a:rPr>
              <a:t>:</a:t>
            </a:r>
          </a:p>
          <a:p>
            <a:pPr lvl="1"/>
            <a:r>
              <a:rPr lang="es-CL" sz="2400" dirty="0" err="1"/>
              <a:t>Webex</a:t>
            </a:r>
            <a:r>
              <a:rPr lang="es-CL" sz="2400" dirty="0"/>
              <a:t> </a:t>
            </a:r>
            <a:r>
              <a:rPr lang="es-CL" sz="2400" dirty="0" smtClean="0"/>
              <a:t>con cursos específicos</a:t>
            </a:r>
            <a:endParaRPr lang="es-CL" sz="2400" dirty="0"/>
          </a:p>
          <a:p>
            <a:endParaRPr lang="es-CL" sz="2400" dirty="0"/>
          </a:p>
        </p:txBody>
      </p:sp>
      <p:graphicFrame>
        <p:nvGraphicFramePr>
          <p:cNvPr id="9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056694"/>
              </p:ext>
            </p:extLst>
          </p:nvPr>
        </p:nvGraphicFramePr>
        <p:xfrm>
          <a:off x="7824192" y="-19717"/>
          <a:ext cx="2098576" cy="15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3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dirty="0" smtClean="0"/>
              <a:t>Historia</a:t>
            </a:r>
            <a:endParaRPr lang="es-CL" b="1" dirty="0"/>
          </a:p>
        </p:txBody>
      </p:sp>
      <p:sp>
        <p:nvSpPr>
          <p:cNvPr id="4" name="3 Forma libre"/>
          <p:cNvSpPr/>
          <p:nvPr/>
        </p:nvSpPr>
        <p:spPr>
          <a:xfrm>
            <a:off x="3537397" y="1465081"/>
            <a:ext cx="6302042" cy="1371601"/>
          </a:xfrm>
          <a:custGeom>
            <a:avLst/>
            <a:gdLst>
              <a:gd name="connsiteX0" fmla="*/ 221021 w 1326101"/>
              <a:gd name="connsiteY0" fmla="*/ 0 h 3901440"/>
              <a:gd name="connsiteX1" fmla="*/ 1105080 w 1326101"/>
              <a:gd name="connsiteY1" fmla="*/ 0 h 3901440"/>
              <a:gd name="connsiteX2" fmla="*/ 1261365 w 1326101"/>
              <a:gd name="connsiteY2" fmla="*/ 64736 h 3901440"/>
              <a:gd name="connsiteX3" fmla="*/ 1326100 w 1326101"/>
              <a:gd name="connsiteY3" fmla="*/ 221022 h 3901440"/>
              <a:gd name="connsiteX4" fmla="*/ 1326101 w 1326101"/>
              <a:gd name="connsiteY4" fmla="*/ 3901440 h 3901440"/>
              <a:gd name="connsiteX5" fmla="*/ 1326101 w 1326101"/>
              <a:gd name="connsiteY5" fmla="*/ 3901440 h 3901440"/>
              <a:gd name="connsiteX6" fmla="*/ 1326101 w 1326101"/>
              <a:gd name="connsiteY6" fmla="*/ 3901440 h 3901440"/>
              <a:gd name="connsiteX7" fmla="*/ 0 w 1326101"/>
              <a:gd name="connsiteY7" fmla="*/ 3901440 h 3901440"/>
              <a:gd name="connsiteX8" fmla="*/ 0 w 1326101"/>
              <a:gd name="connsiteY8" fmla="*/ 3901440 h 3901440"/>
              <a:gd name="connsiteX9" fmla="*/ 0 w 1326101"/>
              <a:gd name="connsiteY9" fmla="*/ 3901440 h 3901440"/>
              <a:gd name="connsiteX10" fmla="*/ 0 w 1326101"/>
              <a:gd name="connsiteY10" fmla="*/ 221021 h 3901440"/>
              <a:gd name="connsiteX11" fmla="*/ 64736 w 1326101"/>
              <a:gd name="connsiteY11" fmla="*/ 64736 h 3901440"/>
              <a:gd name="connsiteX12" fmla="*/ 221022 w 1326101"/>
              <a:gd name="connsiteY12" fmla="*/ 1 h 3901440"/>
              <a:gd name="connsiteX13" fmla="*/ 221021 w 1326101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6101" h="3901440">
                <a:moveTo>
                  <a:pt x="1326101" y="650253"/>
                </a:moveTo>
                <a:lnTo>
                  <a:pt x="1326101" y="3251187"/>
                </a:lnTo>
                <a:cubicBezTo>
                  <a:pt x="1326101" y="3423643"/>
                  <a:pt x="1318186" y="3589038"/>
                  <a:pt x="1304097" y="3710983"/>
                </a:cubicBezTo>
                <a:cubicBezTo>
                  <a:pt x="1290008" y="3832927"/>
                  <a:pt x="1270900" y="3901436"/>
                  <a:pt x="1250975" y="3901436"/>
                </a:cubicBezTo>
                <a:cubicBezTo>
                  <a:pt x="833984" y="3901436"/>
                  <a:pt x="416992" y="3901439"/>
                  <a:pt x="0" y="3901439"/>
                </a:cubicBezTo>
                <a:lnTo>
                  <a:pt x="0" y="3901439"/>
                </a:lnTo>
                <a:lnTo>
                  <a:pt x="0" y="3901439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1250976" y="1"/>
                </a:lnTo>
                <a:cubicBezTo>
                  <a:pt x="1270900" y="1"/>
                  <a:pt x="1290009" y="68510"/>
                  <a:pt x="1304097" y="190457"/>
                </a:cubicBezTo>
                <a:cubicBezTo>
                  <a:pt x="1318186" y="312405"/>
                  <a:pt x="1326100" y="477797"/>
                  <a:pt x="1326100" y="650256"/>
                </a:cubicBezTo>
                <a:lnTo>
                  <a:pt x="1326101" y="65025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7151" tIns="93310" rIns="121885" bIns="93311" spcCol="1270" anchor="ctr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Capacitaciones de Introducción al Sistema de Compras Públicas</a:t>
            </a: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Capacitaciones de Uso del Portal</a:t>
            </a: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Capacitaciones Modulares</a:t>
            </a:r>
          </a:p>
        </p:txBody>
      </p:sp>
      <p:sp>
        <p:nvSpPr>
          <p:cNvPr id="5" name="4 Forma libre"/>
          <p:cNvSpPr/>
          <p:nvPr/>
        </p:nvSpPr>
        <p:spPr>
          <a:xfrm>
            <a:off x="1343472" y="1465083"/>
            <a:ext cx="2193925" cy="1371600"/>
          </a:xfrm>
          <a:custGeom>
            <a:avLst/>
            <a:gdLst>
              <a:gd name="connsiteX0" fmla="*/ 0 w 2194560"/>
              <a:gd name="connsiteY0" fmla="*/ 228528 h 1371140"/>
              <a:gd name="connsiteX1" fmla="*/ 66935 w 2194560"/>
              <a:gd name="connsiteY1" fmla="*/ 66934 h 1371140"/>
              <a:gd name="connsiteX2" fmla="*/ 228529 w 2194560"/>
              <a:gd name="connsiteY2" fmla="*/ 0 h 1371140"/>
              <a:gd name="connsiteX3" fmla="*/ 1966032 w 2194560"/>
              <a:gd name="connsiteY3" fmla="*/ 0 h 1371140"/>
              <a:gd name="connsiteX4" fmla="*/ 2127626 w 2194560"/>
              <a:gd name="connsiteY4" fmla="*/ 66935 h 1371140"/>
              <a:gd name="connsiteX5" fmla="*/ 2194560 w 2194560"/>
              <a:gd name="connsiteY5" fmla="*/ 228529 h 1371140"/>
              <a:gd name="connsiteX6" fmla="*/ 2194560 w 2194560"/>
              <a:gd name="connsiteY6" fmla="*/ 1142612 h 1371140"/>
              <a:gd name="connsiteX7" fmla="*/ 2127626 w 2194560"/>
              <a:gd name="connsiteY7" fmla="*/ 1304206 h 1371140"/>
              <a:gd name="connsiteX8" fmla="*/ 1966032 w 2194560"/>
              <a:gd name="connsiteY8" fmla="*/ 1371140 h 1371140"/>
              <a:gd name="connsiteX9" fmla="*/ 228528 w 2194560"/>
              <a:gd name="connsiteY9" fmla="*/ 1371140 h 1371140"/>
              <a:gd name="connsiteX10" fmla="*/ 66934 w 2194560"/>
              <a:gd name="connsiteY10" fmla="*/ 1304206 h 1371140"/>
              <a:gd name="connsiteX11" fmla="*/ 0 w 2194560"/>
              <a:gd name="connsiteY11" fmla="*/ 1142612 h 1371140"/>
              <a:gd name="connsiteX12" fmla="*/ 0 w 2194560"/>
              <a:gd name="connsiteY12" fmla="*/ 228528 h 137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71140">
                <a:moveTo>
                  <a:pt x="0" y="228528"/>
                </a:moveTo>
                <a:cubicBezTo>
                  <a:pt x="0" y="167919"/>
                  <a:pt x="24077" y="109792"/>
                  <a:pt x="66935" y="66934"/>
                </a:cubicBezTo>
                <a:cubicBezTo>
                  <a:pt x="109792" y="24077"/>
                  <a:pt x="167919" y="0"/>
                  <a:pt x="228529" y="0"/>
                </a:cubicBezTo>
                <a:lnTo>
                  <a:pt x="1966032" y="0"/>
                </a:lnTo>
                <a:cubicBezTo>
                  <a:pt x="2026641" y="0"/>
                  <a:pt x="2084768" y="24077"/>
                  <a:pt x="2127626" y="66935"/>
                </a:cubicBezTo>
                <a:cubicBezTo>
                  <a:pt x="2170483" y="109792"/>
                  <a:pt x="2194560" y="167919"/>
                  <a:pt x="2194560" y="228529"/>
                </a:cubicBezTo>
                <a:lnTo>
                  <a:pt x="2194560" y="1142612"/>
                </a:lnTo>
                <a:cubicBezTo>
                  <a:pt x="2194560" y="1203221"/>
                  <a:pt x="2170483" y="1261348"/>
                  <a:pt x="2127626" y="1304206"/>
                </a:cubicBezTo>
                <a:cubicBezTo>
                  <a:pt x="2084769" y="1347063"/>
                  <a:pt x="2026642" y="1371140"/>
                  <a:pt x="1966032" y="1371140"/>
                </a:cubicBezTo>
                <a:lnTo>
                  <a:pt x="228528" y="1371140"/>
                </a:lnTo>
                <a:cubicBezTo>
                  <a:pt x="167919" y="1371140"/>
                  <a:pt x="109792" y="1347063"/>
                  <a:pt x="66934" y="1304206"/>
                </a:cubicBezTo>
                <a:cubicBezTo>
                  <a:pt x="24077" y="1261349"/>
                  <a:pt x="0" y="1203222"/>
                  <a:pt x="0" y="1142612"/>
                </a:cubicBezTo>
                <a:lnTo>
                  <a:pt x="0" y="2285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424" tIns="122179" rIns="177424" bIns="122179" spcCol="1270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2900" dirty="0"/>
              <a:t>2004 - 2008</a:t>
            </a:r>
          </a:p>
        </p:txBody>
      </p:sp>
      <p:sp>
        <p:nvSpPr>
          <p:cNvPr id="6" name="5 Forma libre"/>
          <p:cNvSpPr/>
          <p:nvPr/>
        </p:nvSpPr>
        <p:spPr>
          <a:xfrm>
            <a:off x="3535809" y="3048118"/>
            <a:ext cx="6304607" cy="1371600"/>
          </a:xfrm>
          <a:custGeom>
            <a:avLst/>
            <a:gdLst>
              <a:gd name="connsiteX0" fmla="*/ 276038 w 1656195"/>
              <a:gd name="connsiteY0" fmla="*/ 0 h 3897630"/>
              <a:gd name="connsiteX1" fmla="*/ 1380157 w 1656195"/>
              <a:gd name="connsiteY1" fmla="*/ 0 h 3897630"/>
              <a:gd name="connsiteX2" fmla="*/ 1575345 w 1656195"/>
              <a:gd name="connsiteY2" fmla="*/ 80850 h 3897630"/>
              <a:gd name="connsiteX3" fmla="*/ 1656194 w 1656195"/>
              <a:gd name="connsiteY3" fmla="*/ 276039 h 3897630"/>
              <a:gd name="connsiteX4" fmla="*/ 1656195 w 1656195"/>
              <a:gd name="connsiteY4" fmla="*/ 3897630 h 3897630"/>
              <a:gd name="connsiteX5" fmla="*/ 1656195 w 1656195"/>
              <a:gd name="connsiteY5" fmla="*/ 3897630 h 3897630"/>
              <a:gd name="connsiteX6" fmla="*/ 1656195 w 1656195"/>
              <a:gd name="connsiteY6" fmla="*/ 3897630 h 3897630"/>
              <a:gd name="connsiteX7" fmla="*/ 0 w 1656195"/>
              <a:gd name="connsiteY7" fmla="*/ 3897630 h 3897630"/>
              <a:gd name="connsiteX8" fmla="*/ 0 w 1656195"/>
              <a:gd name="connsiteY8" fmla="*/ 3897630 h 3897630"/>
              <a:gd name="connsiteX9" fmla="*/ 0 w 1656195"/>
              <a:gd name="connsiteY9" fmla="*/ 3897630 h 3897630"/>
              <a:gd name="connsiteX10" fmla="*/ 0 w 1656195"/>
              <a:gd name="connsiteY10" fmla="*/ 276038 h 3897630"/>
              <a:gd name="connsiteX11" fmla="*/ 80850 w 1656195"/>
              <a:gd name="connsiteY11" fmla="*/ 80850 h 3897630"/>
              <a:gd name="connsiteX12" fmla="*/ 276039 w 1656195"/>
              <a:gd name="connsiteY12" fmla="*/ 1 h 3897630"/>
              <a:gd name="connsiteX13" fmla="*/ 276038 w 1656195"/>
              <a:gd name="connsiteY13" fmla="*/ 0 h 389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6195" h="3897630">
                <a:moveTo>
                  <a:pt x="1656195" y="649619"/>
                </a:moveTo>
                <a:lnTo>
                  <a:pt x="1656195" y="3248011"/>
                </a:lnTo>
                <a:cubicBezTo>
                  <a:pt x="1656195" y="3420301"/>
                  <a:pt x="1643837" y="3585533"/>
                  <a:pt x="1621840" y="3707359"/>
                </a:cubicBezTo>
                <a:cubicBezTo>
                  <a:pt x="1599843" y="3829186"/>
                  <a:pt x="1570008" y="3897629"/>
                  <a:pt x="1538899" y="3897626"/>
                </a:cubicBezTo>
                <a:cubicBezTo>
                  <a:pt x="1025933" y="3897626"/>
                  <a:pt x="512967" y="3897629"/>
                  <a:pt x="0" y="3897629"/>
                </a:cubicBezTo>
                <a:lnTo>
                  <a:pt x="0" y="3897629"/>
                </a:lnTo>
                <a:lnTo>
                  <a:pt x="0" y="3897629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1538900" y="1"/>
                </a:lnTo>
                <a:cubicBezTo>
                  <a:pt x="1570008" y="1"/>
                  <a:pt x="1599843" y="68444"/>
                  <a:pt x="1621840" y="190271"/>
                </a:cubicBezTo>
                <a:cubicBezTo>
                  <a:pt x="1643837" y="312097"/>
                  <a:pt x="1656195" y="477331"/>
                  <a:pt x="1656194" y="649621"/>
                </a:cubicBezTo>
                <a:lnTo>
                  <a:pt x="1656195" y="649619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7151" tIns="109425" rIns="137999" bIns="109424" spcCol="1270" anchor="ctr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 smtClean="0"/>
              <a:t>Se </a:t>
            </a:r>
            <a:r>
              <a:rPr lang="es-CL" sz="1500" dirty="0"/>
              <a:t>identifican distintos niveles de usuarios.</a:t>
            </a: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Se modifican los contenidos de los cursos.</a:t>
            </a: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Se implementa los formatos “Malla Básica” y “Cursos Obligatorios”.</a:t>
            </a: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Se implementan cursos en formato e-</a:t>
            </a:r>
            <a:r>
              <a:rPr lang="es-CL" sz="1500" dirty="0" err="1"/>
              <a:t>learning</a:t>
            </a:r>
            <a:r>
              <a:rPr lang="es-CL" sz="1500" dirty="0"/>
              <a:t>.</a:t>
            </a: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En producción “Plataforma ChileCompra Formación”.</a:t>
            </a:r>
          </a:p>
        </p:txBody>
      </p:sp>
      <p:sp>
        <p:nvSpPr>
          <p:cNvPr id="7" name="6 Forma libre"/>
          <p:cNvSpPr/>
          <p:nvPr/>
        </p:nvSpPr>
        <p:spPr>
          <a:xfrm>
            <a:off x="1343472" y="3048118"/>
            <a:ext cx="2192337" cy="1371600"/>
          </a:xfrm>
          <a:custGeom>
            <a:avLst/>
            <a:gdLst>
              <a:gd name="connsiteX0" fmla="*/ 0 w 2192416"/>
              <a:gd name="connsiteY0" fmla="*/ 228528 h 1371140"/>
              <a:gd name="connsiteX1" fmla="*/ 66935 w 2192416"/>
              <a:gd name="connsiteY1" fmla="*/ 66934 h 1371140"/>
              <a:gd name="connsiteX2" fmla="*/ 228529 w 2192416"/>
              <a:gd name="connsiteY2" fmla="*/ 0 h 1371140"/>
              <a:gd name="connsiteX3" fmla="*/ 1963888 w 2192416"/>
              <a:gd name="connsiteY3" fmla="*/ 0 h 1371140"/>
              <a:gd name="connsiteX4" fmla="*/ 2125482 w 2192416"/>
              <a:gd name="connsiteY4" fmla="*/ 66935 h 1371140"/>
              <a:gd name="connsiteX5" fmla="*/ 2192416 w 2192416"/>
              <a:gd name="connsiteY5" fmla="*/ 228529 h 1371140"/>
              <a:gd name="connsiteX6" fmla="*/ 2192416 w 2192416"/>
              <a:gd name="connsiteY6" fmla="*/ 1142612 h 1371140"/>
              <a:gd name="connsiteX7" fmla="*/ 2125482 w 2192416"/>
              <a:gd name="connsiteY7" fmla="*/ 1304206 h 1371140"/>
              <a:gd name="connsiteX8" fmla="*/ 1963888 w 2192416"/>
              <a:gd name="connsiteY8" fmla="*/ 1371140 h 1371140"/>
              <a:gd name="connsiteX9" fmla="*/ 228528 w 2192416"/>
              <a:gd name="connsiteY9" fmla="*/ 1371140 h 1371140"/>
              <a:gd name="connsiteX10" fmla="*/ 66934 w 2192416"/>
              <a:gd name="connsiteY10" fmla="*/ 1304206 h 1371140"/>
              <a:gd name="connsiteX11" fmla="*/ 0 w 2192416"/>
              <a:gd name="connsiteY11" fmla="*/ 1142612 h 1371140"/>
              <a:gd name="connsiteX12" fmla="*/ 0 w 2192416"/>
              <a:gd name="connsiteY12" fmla="*/ 228528 h 137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2416" h="1371140">
                <a:moveTo>
                  <a:pt x="0" y="228528"/>
                </a:moveTo>
                <a:cubicBezTo>
                  <a:pt x="0" y="167919"/>
                  <a:pt x="24077" y="109792"/>
                  <a:pt x="66935" y="66934"/>
                </a:cubicBezTo>
                <a:cubicBezTo>
                  <a:pt x="109792" y="24077"/>
                  <a:pt x="167919" y="0"/>
                  <a:pt x="228529" y="0"/>
                </a:cubicBezTo>
                <a:lnTo>
                  <a:pt x="1963888" y="0"/>
                </a:lnTo>
                <a:cubicBezTo>
                  <a:pt x="2024497" y="0"/>
                  <a:pt x="2082624" y="24077"/>
                  <a:pt x="2125482" y="66935"/>
                </a:cubicBezTo>
                <a:cubicBezTo>
                  <a:pt x="2168339" y="109792"/>
                  <a:pt x="2192416" y="167919"/>
                  <a:pt x="2192416" y="228529"/>
                </a:cubicBezTo>
                <a:lnTo>
                  <a:pt x="2192416" y="1142612"/>
                </a:lnTo>
                <a:cubicBezTo>
                  <a:pt x="2192416" y="1203221"/>
                  <a:pt x="2168339" y="1261348"/>
                  <a:pt x="2125482" y="1304206"/>
                </a:cubicBezTo>
                <a:cubicBezTo>
                  <a:pt x="2082625" y="1347063"/>
                  <a:pt x="2024498" y="1371140"/>
                  <a:pt x="1963888" y="1371140"/>
                </a:cubicBezTo>
                <a:lnTo>
                  <a:pt x="228528" y="1371140"/>
                </a:lnTo>
                <a:cubicBezTo>
                  <a:pt x="167919" y="1371140"/>
                  <a:pt x="109792" y="1347063"/>
                  <a:pt x="66934" y="1304206"/>
                </a:cubicBezTo>
                <a:cubicBezTo>
                  <a:pt x="24077" y="1261349"/>
                  <a:pt x="0" y="1203222"/>
                  <a:pt x="0" y="1142612"/>
                </a:cubicBezTo>
                <a:lnTo>
                  <a:pt x="0" y="2285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424" tIns="122179" rIns="177424" bIns="122179" spcCol="1270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2900" dirty="0"/>
              <a:t>2009 - 2010</a:t>
            </a:r>
          </a:p>
        </p:txBody>
      </p:sp>
      <p:sp>
        <p:nvSpPr>
          <p:cNvPr id="8" name="7 Forma libre"/>
          <p:cNvSpPr/>
          <p:nvPr/>
        </p:nvSpPr>
        <p:spPr>
          <a:xfrm>
            <a:off x="3558299" y="4937719"/>
            <a:ext cx="6304607" cy="1371601"/>
          </a:xfrm>
          <a:custGeom>
            <a:avLst/>
            <a:gdLst>
              <a:gd name="connsiteX0" fmla="*/ 276038 w 1656195"/>
              <a:gd name="connsiteY0" fmla="*/ 0 h 3897630"/>
              <a:gd name="connsiteX1" fmla="*/ 1380157 w 1656195"/>
              <a:gd name="connsiteY1" fmla="*/ 0 h 3897630"/>
              <a:gd name="connsiteX2" fmla="*/ 1575345 w 1656195"/>
              <a:gd name="connsiteY2" fmla="*/ 80850 h 3897630"/>
              <a:gd name="connsiteX3" fmla="*/ 1656194 w 1656195"/>
              <a:gd name="connsiteY3" fmla="*/ 276039 h 3897630"/>
              <a:gd name="connsiteX4" fmla="*/ 1656195 w 1656195"/>
              <a:gd name="connsiteY4" fmla="*/ 3897630 h 3897630"/>
              <a:gd name="connsiteX5" fmla="*/ 1656195 w 1656195"/>
              <a:gd name="connsiteY5" fmla="*/ 3897630 h 3897630"/>
              <a:gd name="connsiteX6" fmla="*/ 1656195 w 1656195"/>
              <a:gd name="connsiteY6" fmla="*/ 3897630 h 3897630"/>
              <a:gd name="connsiteX7" fmla="*/ 0 w 1656195"/>
              <a:gd name="connsiteY7" fmla="*/ 3897630 h 3897630"/>
              <a:gd name="connsiteX8" fmla="*/ 0 w 1656195"/>
              <a:gd name="connsiteY8" fmla="*/ 3897630 h 3897630"/>
              <a:gd name="connsiteX9" fmla="*/ 0 w 1656195"/>
              <a:gd name="connsiteY9" fmla="*/ 3897630 h 3897630"/>
              <a:gd name="connsiteX10" fmla="*/ 0 w 1656195"/>
              <a:gd name="connsiteY10" fmla="*/ 276038 h 3897630"/>
              <a:gd name="connsiteX11" fmla="*/ 80850 w 1656195"/>
              <a:gd name="connsiteY11" fmla="*/ 80850 h 3897630"/>
              <a:gd name="connsiteX12" fmla="*/ 276039 w 1656195"/>
              <a:gd name="connsiteY12" fmla="*/ 1 h 3897630"/>
              <a:gd name="connsiteX13" fmla="*/ 276038 w 1656195"/>
              <a:gd name="connsiteY13" fmla="*/ 0 h 389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6195" h="3897630">
                <a:moveTo>
                  <a:pt x="1656195" y="649619"/>
                </a:moveTo>
                <a:lnTo>
                  <a:pt x="1656195" y="3248011"/>
                </a:lnTo>
                <a:cubicBezTo>
                  <a:pt x="1656195" y="3420301"/>
                  <a:pt x="1643837" y="3585533"/>
                  <a:pt x="1621840" y="3707359"/>
                </a:cubicBezTo>
                <a:cubicBezTo>
                  <a:pt x="1599843" y="3829186"/>
                  <a:pt x="1570008" y="3897629"/>
                  <a:pt x="1538899" y="3897626"/>
                </a:cubicBezTo>
                <a:cubicBezTo>
                  <a:pt x="1025933" y="3897626"/>
                  <a:pt x="512967" y="3897629"/>
                  <a:pt x="0" y="3897629"/>
                </a:cubicBezTo>
                <a:lnTo>
                  <a:pt x="0" y="3897629"/>
                </a:lnTo>
                <a:lnTo>
                  <a:pt x="0" y="3897629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1538900" y="1"/>
                </a:lnTo>
                <a:cubicBezTo>
                  <a:pt x="1570008" y="1"/>
                  <a:pt x="1599843" y="68444"/>
                  <a:pt x="1621840" y="190271"/>
                </a:cubicBezTo>
                <a:cubicBezTo>
                  <a:pt x="1643837" y="312097"/>
                  <a:pt x="1656195" y="477331"/>
                  <a:pt x="1656194" y="649621"/>
                </a:cubicBezTo>
                <a:lnTo>
                  <a:pt x="1656195" y="649619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7151" tIns="109425" rIns="137999" bIns="109424" spcCol="1270" anchor="ctr"/>
          <a:lstStyle/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Se mantiene “Malla Básica”</a:t>
            </a: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Nuevo formato para los cursos e-learning (re lanzamiento)</a:t>
            </a:r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Incorporación de Videos interactivos y cursos avanzados vía e-</a:t>
            </a:r>
            <a:r>
              <a:rPr lang="es-CL" sz="1500" dirty="0" err="1"/>
              <a:t>leaning</a:t>
            </a:r>
            <a:endParaRPr lang="es-CL" sz="1500" dirty="0"/>
          </a:p>
          <a:p>
            <a:pPr marL="114300" lvl="1" indent="-114300" defTabSz="6667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500" dirty="0"/>
              <a:t>Se exploran los </a:t>
            </a:r>
            <a:r>
              <a:rPr lang="es-CL" sz="1500" dirty="0" err="1"/>
              <a:t>webinar</a:t>
            </a:r>
            <a:r>
              <a:rPr lang="es-CL" sz="1500" dirty="0"/>
              <a:t> y </a:t>
            </a:r>
            <a:r>
              <a:rPr lang="es-CL" sz="1500" dirty="0" err="1"/>
              <a:t>linkedin</a:t>
            </a:r>
            <a:endParaRPr lang="es-CL" sz="1500" dirty="0"/>
          </a:p>
        </p:txBody>
      </p:sp>
      <p:sp>
        <p:nvSpPr>
          <p:cNvPr id="9" name="8 Forma libre"/>
          <p:cNvSpPr/>
          <p:nvPr/>
        </p:nvSpPr>
        <p:spPr>
          <a:xfrm>
            <a:off x="1365962" y="4937720"/>
            <a:ext cx="2192337" cy="1371600"/>
          </a:xfrm>
          <a:custGeom>
            <a:avLst/>
            <a:gdLst>
              <a:gd name="connsiteX0" fmla="*/ 0 w 2192416"/>
              <a:gd name="connsiteY0" fmla="*/ 228528 h 1371140"/>
              <a:gd name="connsiteX1" fmla="*/ 66935 w 2192416"/>
              <a:gd name="connsiteY1" fmla="*/ 66934 h 1371140"/>
              <a:gd name="connsiteX2" fmla="*/ 228529 w 2192416"/>
              <a:gd name="connsiteY2" fmla="*/ 0 h 1371140"/>
              <a:gd name="connsiteX3" fmla="*/ 1963888 w 2192416"/>
              <a:gd name="connsiteY3" fmla="*/ 0 h 1371140"/>
              <a:gd name="connsiteX4" fmla="*/ 2125482 w 2192416"/>
              <a:gd name="connsiteY4" fmla="*/ 66935 h 1371140"/>
              <a:gd name="connsiteX5" fmla="*/ 2192416 w 2192416"/>
              <a:gd name="connsiteY5" fmla="*/ 228529 h 1371140"/>
              <a:gd name="connsiteX6" fmla="*/ 2192416 w 2192416"/>
              <a:gd name="connsiteY6" fmla="*/ 1142612 h 1371140"/>
              <a:gd name="connsiteX7" fmla="*/ 2125482 w 2192416"/>
              <a:gd name="connsiteY7" fmla="*/ 1304206 h 1371140"/>
              <a:gd name="connsiteX8" fmla="*/ 1963888 w 2192416"/>
              <a:gd name="connsiteY8" fmla="*/ 1371140 h 1371140"/>
              <a:gd name="connsiteX9" fmla="*/ 228528 w 2192416"/>
              <a:gd name="connsiteY9" fmla="*/ 1371140 h 1371140"/>
              <a:gd name="connsiteX10" fmla="*/ 66934 w 2192416"/>
              <a:gd name="connsiteY10" fmla="*/ 1304206 h 1371140"/>
              <a:gd name="connsiteX11" fmla="*/ 0 w 2192416"/>
              <a:gd name="connsiteY11" fmla="*/ 1142612 h 1371140"/>
              <a:gd name="connsiteX12" fmla="*/ 0 w 2192416"/>
              <a:gd name="connsiteY12" fmla="*/ 228528 h 137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2416" h="1371140">
                <a:moveTo>
                  <a:pt x="0" y="228528"/>
                </a:moveTo>
                <a:cubicBezTo>
                  <a:pt x="0" y="167919"/>
                  <a:pt x="24077" y="109792"/>
                  <a:pt x="66935" y="66934"/>
                </a:cubicBezTo>
                <a:cubicBezTo>
                  <a:pt x="109792" y="24077"/>
                  <a:pt x="167919" y="0"/>
                  <a:pt x="228529" y="0"/>
                </a:cubicBezTo>
                <a:lnTo>
                  <a:pt x="1963888" y="0"/>
                </a:lnTo>
                <a:cubicBezTo>
                  <a:pt x="2024497" y="0"/>
                  <a:pt x="2082624" y="24077"/>
                  <a:pt x="2125482" y="66935"/>
                </a:cubicBezTo>
                <a:cubicBezTo>
                  <a:pt x="2168339" y="109792"/>
                  <a:pt x="2192416" y="167919"/>
                  <a:pt x="2192416" y="228529"/>
                </a:cubicBezTo>
                <a:lnTo>
                  <a:pt x="2192416" y="1142612"/>
                </a:lnTo>
                <a:cubicBezTo>
                  <a:pt x="2192416" y="1203221"/>
                  <a:pt x="2168339" y="1261348"/>
                  <a:pt x="2125482" y="1304206"/>
                </a:cubicBezTo>
                <a:cubicBezTo>
                  <a:pt x="2082625" y="1347063"/>
                  <a:pt x="2024498" y="1371140"/>
                  <a:pt x="1963888" y="1371140"/>
                </a:cubicBezTo>
                <a:lnTo>
                  <a:pt x="228528" y="1371140"/>
                </a:lnTo>
                <a:cubicBezTo>
                  <a:pt x="167919" y="1371140"/>
                  <a:pt x="109792" y="1347063"/>
                  <a:pt x="66934" y="1304206"/>
                </a:cubicBezTo>
                <a:cubicBezTo>
                  <a:pt x="24077" y="1261349"/>
                  <a:pt x="0" y="1203222"/>
                  <a:pt x="0" y="1142612"/>
                </a:cubicBezTo>
                <a:lnTo>
                  <a:pt x="0" y="2285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424" tIns="122179" rIns="177424" bIns="122179" spcCol="1270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2900" dirty="0"/>
              <a:t>2011 - 2012</a:t>
            </a:r>
          </a:p>
        </p:txBody>
      </p:sp>
      <p:graphicFrame>
        <p:nvGraphicFramePr>
          <p:cNvPr id="10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178144"/>
              </p:ext>
            </p:extLst>
          </p:nvPr>
        </p:nvGraphicFramePr>
        <p:xfrm>
          <a:off x="7824192" y="-19717"/>
          <a:ext cx="2098576" cy="15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3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CL" sz="2400" b="1" dirty="0" smtClean="0"/>
              <a:t>Cantidad de capacitados</a:t>
            </a:r>
            <a:endParaRPr lang="es-CL" sz="24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239459"/>
              </p:ext>
            </p:extLst>
          </p:nvPr>
        </p:nvGraphicFramePr>
        <p:xfrm>
          <a:off x="4919869" y="1484784"/>
          <a:ext cx="6264696" cy="50093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92288"/>
                <a:gridCol w="3672408"/>
              </a:tblGrid>
              <a:tr h="533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dirty="0">
                          <a:effectLst/>
                        </a:rPr>
                        <a:t>Año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dirty="0">
                          <a:effectLst/>
                        </a:rPr>
                        <a:t>N° de Asistentes 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0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2008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9445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b"/>
                </a:tc>
              </a:tr>
              <a:tr h="50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2009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8892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b"/>
                </a:tc>
              </a:tr>
              <a:tr h="7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</a:rPr>
                        <a:t>2010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8042 </a:t>
                      </a:r>
                      <a:r>
                        <a:rPr lang="es-ES" sz="2400" dirty="0" smtClean="0">
                          <a:effectLst/>
                        </a:rPr>
                        <a:t>  presenciales</a:t>
                      </a:r>
                      <a:endParaRPr lang="es-CL" sz="2400" dirty="0">
                        <a:effectLst/>
                      </a:endParaRP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4400 </a:t>
                      </a:r>
                      <a:r>
                        <a:rPr lang="es-ES" sz="2400" dirty="0" smtClean="0">
                          <a:effectLst/>
                        </a:rPr>
                        <a:t>  e-</a:t>
                      </a:r>
                      <a:r>
                        <a:rPr lang="es-ES" sz="2400" dirty="0" err="1" smtClean="0">
                          <a:effectLst/>
                        </a:rPr>
                        <a:t>learning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b"/>
                </a:tc>
              </a:tr>
              <a:tr h="7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2011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8468 </a:t>
                      </a:r>
                      <a:r>
                        <a:rPr lang="es-ES" sz="2400" dirty="0" smtClean="0">
                          <a:effectLst/>
                        </a:rPr>
                        <a:t>  presenciales</a:t>
                      </a:r>
                      <a:endParaRPr lang="es-CL" sz="2400" dirty="0">
                        <a:effectLst/>
                      </a:endParaRP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3374 </a:t>
                      </a:r>
                      <a:r>
                        <a:rPr lang="es-ES" sz="2400" dirty="0" smtClean="0">
                          <a:effectLst/>
                        </a:rPr>
                        <a:t>  e-</a:t>
                      </a:r>
                      <a:r>
                        <a:rPr lang="es-ES" sz="2400" dirty="0" err="1" smtClean="0">
                          <a:effectLst/>
                        </a:rPr>
                        <a:t>learning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b"/>
                </a:tc>
              </a:tr>
              <a:tr h="7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7468   presenciales</a:t>
                      </a:r>
                      <a:endParaRPr lang="es-CL" sz="2400" dirty="0" smtClean="0">
                        <a:effectLst/>
                      </a:endParaRP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5036   e-</a:t>
                      </a:r>
                      <a:r>
                        <a:rPr lang="es-ES" sz="2400" dirty="0" err="1" smtClean="0">
                          <a:effectLst/>
                        </a:rPr>
                        <a:t>learning</a:t>
                      </a:r>
                      <a:endParaRPr lang="es-C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9525" marB="0" anchor="b"/>
                </a:tc>
              </a:tr>
              <a:tr h="7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 (Ene.</a:t>
                      </a:r>
                      <a:r>
                        <a:rPr lang="es-C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s-CL" sz="2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Agos</a:t>
                      </a:r>
                      <a:r>
                        <a:rPr lang="es-C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es-C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9847</a:t>
                      </a:r>
                      <a:r>
                        <a:rPr lang="es-ES" sz="2400" baseline="0" dirty="0" smtClean="0">
                          <a:effectLst/>
                        </a:rPr>
                        <a:t>   presenciales</a:t>
                      </a:r>
                    </a:p>
                    <a:p>
                      <a:pPr lvl="2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4451   e-</a:t>
                      </a:r>
                      <a:r>
                        <a:rPr lang="es-ES" sz="2400" dirty="0" err="1" smtClean="0">
                          <a:effectLst/>
                        </a:rPr>
                        <a:t>learning</a:t>
                      </a:r>
                      <a:endParaRPr lang="es-ES" sz="2400" dirty="0" smtClean="0">
                        <a:effectLst/>
                      </a:endParaRPr>
                    </a:p>
                  </a:txBody>
                  <a:tcPr marL="44450" marR="44450" marT="9525" marB="0" anchor="b"/>
                </a:tc>
              </a:tr>
            </a:tbl>
          </a:graphicData>
        </a:graphic>
      </p:graphicFrame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178144"/>
              </p:ext>
            </p:extLst>
          </p:nvPr>
        </p:nvGraphicFramePr>
        <p:xfrm>
          <a:off x="7824192" y="-19717"/>
          <a:ext cx="2098576" cy="15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http://intranet.chilecompra.cl/SiteCollectionImages/2013_08_26-curs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http://intranet.chilecompra.cl/SiteCollectionImages/2013_08_26-curs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4784"/>
            <a:ext cx="42797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b="1" dirty="0" smtClean="0"/>
              <a:t>Para acceder a todos los cursos de COMPRADORES se deben inscribir en el calendario de formacion.chilecompra.cl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55" y="1196753"/>
            <a:ext cx="5008984" cy="473861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132856"/>
            <a:ext cx="4723080" cy="35530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59696" y="6021288"/>
            <a:ext cx="60486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/>
              <a:t>* Para acceder a los video interactivos se usan los links disponibles a publicar donde se requerido</a:t>
            </a:r>
          </a:p>
        </p:txBody>
      </p:sp>
    </p:spTree>
    <p:extLst>
      <p:ext uri="{BB962C8B-B14F-4D97-AF65-F5344CB8AC3E}">
        <p14:creationId xmlns:p14="http://schemas.microsoft.com/office/powerpoint/2010/main" val="21977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147971" y="1856286"/>
            <a:ext cx="6696744" cy="2304256"/>
          </a:xfrm>
        </p:spPr>
        <p:txBody>
          <a:bodyPr/>
          <a:lstStyle/>
          <a:p>
            <a:pPr algn="ctr"/>
            <a:r>
              <a:rPr lang="es-CL" sz="3200" dirty="0" smtClean="0"/>
              <a:t>Acreditación </a:t>
            </a:r>
            <a:br>
              <a:rPr lang="es-CL" sz="3200" dirty="0" smtClean="0"/>
            </a:br>
            <a:r>
              <a:rPr lang="es-CL" sz="3200" dirty="0" smtClean="0"/>
              <a:t>y </a:t>
            </a:r>
            <a:br>
              <a:rPr lang="es-CL" sz="3200" dirty="0" smtClean="0"/>
            </a:br>
            <a:r>
              <a:rPr lang="es-CL" sz="3200" dirty="0" smtClean="0"/>
              <a:t>Certificación</a:t>
            </a:r>
            <a:endParaRPr lang="es-CL" sz="32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2" name="Picture 4" descr="2013-05-28 acreditacionstg int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12776"/>
            <a:ext cx="4380183" cy="319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88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384" y="33505"/>
            <a:ext cx="7704856" cy="1224136"/>
          </a:xfrm>
        </p:spPr>
        <p:txBody>
          <a:bodyPr>
            <a:normAutofit/>
          </a:bodyPr>
          <a:lstStyle/>
          <a:p>
            <a:r>
              <a:rPr lang="es-CL" sz="2400" b="1" dirty="0"/>
              <a:t>¿Qué es la Acreditación de Competencias?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07387" y="2198978"/>
            <a:ext cx="5495229" cy="2952328"/>
          </a:xfrm>
        </p:spPr>
        <p:txBody>
          <a:bodyPr>
            <a:normAutofit/>
          </a:bodyPr>
          <a:lstStyle/>
          <a:p>
            <a:r>
              <a:rPr lang="es-CL" sz="2400" dirty="0">
                <a:latin typeface="Trebuchet MS" pitchFamily="34" charset="0"/>
              </a:rPr>
              <a:t>Este es un proceso que se realiza dos veces al año y busca medir el grado de conocimiento que tienen los usuarios sobre el sistema de compras </a:t>
            </a:r>
            <a:r>
              <a:rPr lang="es-CL" sz="2400" dirty="0" smtClean="0">
                <a:latin typeface="Trebuchet MS" pitchFamily="34" charset="0"/>
              </a:rPr>
              <a:t>públicas</a:t>
            </a:r>
            <a:r>
              <a:rPr lang="es-CL" sz="2400" dirty="0">
                <a:latin typeface="Trebuchet MS" pitchFamily="34" charset="0"/>
              </a:rPr>
              <a:t>.</a:t>
            </a:r>
            <a:endParaRPr lang="es-CL" sz="2400" dirty="0" smtClean="0">
              <a:latin typeface="Trebuchet MS" pitchFamily="34" charset="0"/>
            </a:endParaRPr>
          </a:p>
          <a:p>
            <a:r>
              <a:rPr lang="es-CL" sz="2400" dirty="0">
                <a:latin typeface="Trebuchet MS" pitchFamily="34" charset="0"/>
              </a:rPr>
              <a:t>V</a:t>
            </a:r>
            <a:r>
              <a:rPr lang="es-CL" sz="2400" dirty="0" smtClean="0">
                <a:latin typeface="Trebuchet MS" pitchFamily="34" charset="0"/>
              </a:rPr>
              <a:t>alido </a:t>
            </a:r>
            <a:r>
              <a:rPr lang="es-CL" sz="2400" dirty="0">
                <a:latin typeface="Trebuchet MS" pitchFamily="34" charset="0"/>
              </a:rPr>
              <a:t>por 3 años</a:t>
            </a:r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030557"/>
              </p:ext>
            </p:extLst>
          </p:nvPr>
        </p:nvGraphicFramePr>
        <p:xfrm>
          <a:off x="7824192" y="-19717"/>
          <a:ext cx="2098576" cy="15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orma libre"/>
          <p:cNvSpPr/>
          <p:nvPr/>
        </p:nvSpPr>
        <p:spPr>
          <a:xfrm>
            <a:off x="3503712" y="1816826"/>
            <a:ext cx="3195118" cy="3090872"/>
          </a:xfrm>
          <a:custGeom>
            <a:avLst/>
            <a:gdLst>
              <a:gd name="connsiteX0" fmla="*/ 0 w 2419052"/>
              <a:gd name="connsiteY0" fmla="*/ 1209526 h 2419052"/>
              <a:gd name="connsiteX1" fmla="*/ 354263 w 2419052"/>
              <a:gd name="connsiteY1" fmla="*/ 354262 h 2419052"/>
              <a:gd name="connsiteX2" fmla="*/ 1209528 w 2419052"/>
              <a:gd name="connsiteY2" fmla="*/ 1 h 2419052"/>
              <a:gd name="connsiteX3" fmla="*/ 2064792 w 2419052"/>
              <a:gd name="connsiteY3" fmla="*/ 354264 h 2419052"/>
              <a:gd name="connsiteX4" fmla="*/ 2419053 w 2419052"/>
              <a:gd name="connsiteY4" fmla="*/ 1209529 h 2419052"/>
              <a:gd name="connsiteX5" fmla="*/ 2064791 w 2419052"/>
              <a:gd name="connsiteY5" fmla="*/ 2064793 h 2419052"/>
              <a:gd name="connsiteX6" fmla="*/ 1209527 w 2419052"/>
              <a:gd name="connsiteY6" fmla="*/ 2419055 h 2419052"/>
              <a:gd name="connsiteX7" fmla="*/ 354263 w 2419052"/>
              <a:gd name="connsiteY7" fmla="*/ 2064792 h 2419052"/>
              <a:gd name="connsiteX8" fmla="*/ 2 w 2419052"/>
              <a:gd name="connsiteY8" fmla="*/ 1209527 h 2419052"/>
              <a:gd name="connsiteX9" fmla="*/ 0 w 2419052"/>
              <a:gd name="connsiteY9" fmla="*/ 1209526 h 241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9052" h="2419052">
                <a:moveTo>
                  <a:pt x="0" y="1209526"/>
                </a:moveTo>
                <a:cubicBezTo>
                  <a:pt x="0" y="888740"/>
                  <a:pt x="127433" y="581092"/>
                  <a:pt x="354263" y="354262"/>
                </a:cubicBezTo>
                <a:cubicBezTo>
                  <a:pt x="581094" y="127432"/>
                  <a:pt x="888742" y="1"/>
                  <a:pt x="1209528" y="1"/>
                </a:cubicBezTo>
                <a:cubicBezTo>
                  <a:pt x="1530314" y="1"/>
                  <a:pt x="1837962" y="127434"/>
                  <a:pt x="2064792" y="354264"/>
                </a:cubicBezTo>
                <a:cubicBezTo>
                  <a:pt x="2291622" y="581095"/>
                  <a:pt x="2419053" y="888743"/>
                  <a:pt x="2419053" y="1209529"/>
                </a:cubicBezTo>
                <a:cubicBezTo>
                  <a:pt x="2419053" y="1530315"/>
                  <a:pt x="2291621" y="1837963"/>
                  <a:pt x="2064791" y="2064793"/>
                </a:cubicBezTo>
                <a:cubicBezTo>
                  <a:pt x="1837961" y="2291623"/>
                  <a:pt x="1530313" y="2419055"/>
                  <a:pt x="1209527" y="2419055"/>
                </a:cubicBezTo>
                <a:cubicBezTo>
                  <a:pt x="888741" y="2419055"/>
                  <a:pt x="581093" y="2291623"/>
                  <a:pt x="354263" y="2064792"/>
                </a:cubicBezTo>
                <a:cubicBezTo>
                  <a:pt x="127433" y="1837962"/>
                  <a:pt x="1" y="1530314"/>
                  <a:pt x="2" y="1209527"/>
                </a:cubicBezTo>
                <a:cubicBezTo>
                  <a:pt x="1" y="1209527"/>
                  <a:pt x="1" y="1209526"/>
                  <a:pt x="0" y="1209526"/>
                </a:cubicBezTo>
                <a:close/>
              </a:path>
            </a:pathLst>
          </a:cu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87391" tIns="377122" rIns="487391" bIns="377122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1600" dirty="0"/>
              <a:t>Prueba de Acreditación de 60 preguntas  (50% selección múltiple, 50% casos de decisión) realizada en forma presencial en todo el país.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dirty="0"/>
              <a:t>4 roles: Operador, supervisor, auditor y abogado</a:t>
            </a:r>
            <a:endParaRPr lang="es-CL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0" y="631881"/>
            <a:ext cx="3203737" cy="54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07368" y="-28573"/>
            <a:ext cx="7704856" cy="1235670"/>
          </a:xfrm>
        </p:spPr>
        <p:txBody>
          <a:bodyPr anchor="ctr">
            <a:normAutofit/>
          </a:bodyPr>
          <a:lstStyle/>
          <a:p>
            <a:r>
              <a:rPr lang="es-CL" sz="2400" dirty="0"/>
              <a:t>¿Por qué la Acreditación es importante en la formación de los usuarios?</a:t>
            </a:r>
          </a:p>
        </p:txBody>
      </p:sp>
      <p:sp>
        <p:nvSpPr>
          <p:cNvPr id="7" name="6 Forma libre"/>
          <p:cNvSpPr/>
          <p:nvPr/>
        </p:nvSpPr>
        <p:spPr>
          <a:xfrm>
            <a:off x="4164328" y="1412776"/>
            <a:ext cx="5820104" cy="2305050"/>
          </a:xfrm>
          <a:custGeom>
            <a:avLst/>
            <a:gdLst>
              <a:gd name="connsiteX0" fmla="*/ 0 w 3657600"/>
              <a:gd name="connsiteY0" fmla="*/ 257109 h 2056869"/>
              <a:gd name="connsiteX1" fmla="*/ 2629166 w 3657600"/>
              <a:gd name="connsiteY1" fmla="*/ 257109 h 2056869"/>
              <a:gd name="connsiteX2" fmla="*/ 2629166 w 3657600"/>
              <a:gd name="connsiteY2" fmla="*/ 0 h 2056869"/>
              <a:gd name="connsiteX3" fmla="*/ 3657600 w 3657600"/>
              <a:gd name="connsiteY3" fmla="*/ 1028435 h 2056869"/>
              <a:gd name="connsiteX4" fmla="*/ 2629166 w 3657600"/>
              <a:gd name="connsiteY4" fmla="*/ 2056869 h 2056869"/>
              <a:gd name="connsiteX5" fmla="*/ 2629166 w 3657600"/>
              <a:gd name="connsiteY5" fmla="*/ 1799760 h 2056869"/>
              <a:gd name="connsiteX6" fmla="*/ 0 w 3657600"/>
              <a:gd name="connsiteY6" fmla="*/ 1799760 h 2056869"/>
              <a:gd name="connsiteX7" fmla="*/ 0 w 3657600"/>
              <a:gd name="connsiteY7" fmla="*/ 257109 h 20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0" h="2056869">
                <a:moveTo>
                  <a:pt x="0" y="257109"/>
                </a:moveTo>
                <a:lnTo>
                  <a:pt x="2629166" y="257109"/>
                </a:lnTo>
                <a:lnTo>
                  <a:pt x="2629166" y="0"/>
                </a:lnTo>
                <a:lnTo>
                  <a:pt x="3657600" y="1028435"/>
                </a:lnTo>
                <a:lnTo>
                  <a:pt x="2629166" y="2056869"/>
                </a:lnTo>
                <a:lnTo>
                  <a:pt x="2629166" y="1799760"/>
                </a:lnTo>
                <a:lnTo>
                  <a:pt x="0" y="1799760"/>
                </a:lnTo>
                <a:lnTo>
                  <a:pt x="0" y="257109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255" tIns="265364" rIns="779581" bIns="265364" spcCol="1270"/>
          <a:lstStyle/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s-CL" sz="1400" dirty="0"/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400" dirty="0"/>
              <a:t>Nos permite medir el grado de conocimiento de los usuarios respecto de la normativa de compras públicas y en temas de gestión</a:t>
            </a:r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s-CL" sz="1400" dirty="0"/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400" dirty="0"/>
              <a:t>Nos permite orientar el programa de capacitación hacia las debilidades de los usuarios. </a:t>
            </a:r>
          </a:p>
        </p:txBody>
      </p:sp>
      <p:sp>
        <p:nvSpPr>
          <p:cNvPr id="8" name="7 Forma libre"/>
          <p:cNvSpPr/>
          <p:nvPr/>
        </p:nvSpPr>
        <p:spPr>
          <a:xfrm>
            <a:off x="1703511" y="1556347"/>
            <a:ext cx="2438400" cy="2057400"/>
          </a:xfrm>
          <a:custGeom>
            <a:avLst/>
            <a:gdLst>
              <a:gd name="connsiteX0" fmla="*/ 0 w 2438400"/>
              <a:gd name="connsiteY0" fmla="*/ 342818 h 2056869"/>
              <a:gd name="connsiteX1" fmla="*/ 100409 w 2438400"/>
              <a:gd name="connsiteY1" fmla="*/ 100409 h 2056869"/>
              <a:gd name="connsiteX2" fmla="*/ 342818 w 2438400"/>
              <a:gd name="connsiteY2" fmla="*/ 0 h 2056869"/>
              <a:gd name="connsiteX3" fmla="*/ 2095582 w 2438400"/>
              <a:gd name="connsiteY3" fmla="*/ 0 h 2056869"/>
              <a:gd name="connsiteX4" fmla="*/ 2337991 w 2438400"/>
              <a:gd name="connsiteY4" fmla="*/ 100409 h 2056869"/>
              <a:gd name="connsiteX5" fmla="*/ 2438400 w 2438400"/>
              <a:gd name="connsiteY5" fmla="*/ 342818 h 2056869"/>
              <a:gd name="connsiteX6" fmla="*/ 2438400 w 2438400"/>
              <a:gd name="connsiteY6" fmla="*/ 1714051 h 2056869"/>
              <a:gd name="connsiteX7" fmla="*/ 2337991 w 2438400"/>
              <a:gd name="connsiteY7" fmla="*/ 1956460 h 2056869"/>
              <a:gd name="connsiteX8" fmla="*/ 2095582 w 2438400"/>
              <a:gd name="connsiteY8" fmla="*/ 2056869 h 2056869"/>
              <a:gd name="connsiteX9" fmla="*/ 342818 w 2438400"/>
              <a:gd name="connsiteY9" fmla="*/ 2056869 h 2056869"/>
              <a:gd name="connsiteX10" fmla="*/ 100409 w 2438400"/>
              <a:gd name="connsiteY10" fmla="*/ 1956460 h 2056869"/>
              <a:gd name="connsiteX11" fmla="*/ 0 w 2438400"/>
              <a:gd name="connsiteY11" fmla="*/ 1714051 h 2056869"/>
              <a:gd name="connsiteX12" fmla="*/ 0 w 2438400"/>
              <a:gd name="connsiteY12" fmla="*/ 342818 h 20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400" h="2056869">
                <a:moveTo>
                  <a:pt x="0" y="342818"/>
                </a:moveTo>
                <a:cubicBezTo>
                  <a:pt x="0" y="251897"/>
                  <a:pt x="36118" y="164700"/>
                  <a:pt x="100409" y="100409"/>
                </a:cubicBezTo>
                <a:cubicBezTo>
                  <a:pt x="164700" y="36118"/>
                  <a:pt x="251897" y="0"/>
                  <a:pt x="342818" y="0"/>
                </a:cubicBezTo>
                <a:lnTo>
                  <a:pt x="2095582" y="0"/>
                </a:lnTo>
                <a:cubicBezTo>
                  <a:pt x="2186503" y="0"/>
                  <a:pt x="2273700" y="36118"/>
                  <a:pt x="2337991" y="100409"/>
                </a:cubicBezTo>
                <a:cubicBezTo>
                  <a:pt x="2402282" y="164700"/>
                  <a:pt x="2438400" y="251897"/>
                  <a:pt x="2438400" y="342818"/>
                </a:cubicBezTo>
                <a:lnTo>
                  <a:pt x="2438400" y="1714051"/>
                </a:lnTo>
                <a:cubicBezTo>
                  <a:pt x="2438400" y="1804972"/>
                  <a:pt x="2402282" y="1892169"/>
                  <a:pt x="2337991" y="1956460"/>
                </a:cubicBezTo>
                <a:cubicBezTo>
                  <a:pt x="2273700" y="2020751"/>
                  <a:pt x="2186503" y="2056869"/>
                  <a:pt x="2095582" y="2056869"/>
                </a:cubicBezTo>
                <a:lnTo>
                  <a:pt x="342818" y="2056869"/>
                </a:lnTo>
                <a:cubicBezTo>
                  <a:pt x="251897" y="2056869"/>
                  <a:pt x="164700" y="2020751"/>
                  <a:pt x="100409" y="1956460"/>
                </a:cubicBezTo>
                <a:cubicBezTo>
                  <a:pt x="36118" y="1892169"/>
                  <a:pt x="0" y="1804972"/>
                  <a:pt x="0" y="1714051"/>
                </a:cubicBezTo>
                <a:lnTo>
                  <a:pt x="0" y="342818"/>
                </a:lnTo>
                <a:close/>
              </a:path>
            </a:pathLst>
          </a:cu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3278" tIns="151843" rIns="203278" bIns="151843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2700" dirty="0"/>
              <a:t>Conocimiento</a:t>
            </a:r>
          </a:p>
        </p:txBody>
      </p:sp>
      <p:sp>
        <p:nvSpPr>
          <p:cNvPr id="9" name="8 Forma libre"/>
          <p:cNvSpPr/>
          <p:nvPr/>
        </p:nvSpPr>
        <p:spPr>
          <a:xfrm>
            <a:off x="4164996" y="3717827"/>
            <a:ext cx="5813462" cy="2636837"/>
          </a:xfrm>
          <a:custGeom>
            <a:avLst/>
            <a:gdLst>
              <a:gd name="connsiteX0" fmla="*/ 0 w 3657600"/>
              <a:gd name="connsiteY0" fmla="*/ 257109 h 2056869"/>
              <a:gd name="connsiteX1" fmla="*/ 2629166 w 3657600"/>
              <a:gd name="connsiteY1" fmla="*/ 257109 h 2056869"/>
              <a:gd name="connsiteX2" fmla="*/ 2629166 w 3657600"/>
              <a:gd name="connsiteY2" fmla="*/ 0 h 2056869"/>
              <a:gd name="connsiteX3" fmla="*/ 3657600 w 3657600"/>
              <a:gd name="connsiteY3" fmla="*/ 1028435 h 2056869"/>
              <a:gd name="connsiteX4" fmla="*/ 2629166 w 3657600"/>
              <a:gd name="connsiteY4" fmla="*/ 2056869 h 2056869"/>
              <a:gd name="connsiteX5" fmla="*/ 2629166 w 3657600"/>
              <a:gd name="connsiteY5" fmla="*/ 1799760 h 2056869"/>
              <a:gd name="connsiteX6" fmla="*/ 0 w 3657600"/>
              <a:gd name="connsiteY6" fmla="*/ 1799760 h 2056869"/>
              <a:gd name="connsiteX7" fmla="*/ 0 w 3657600"/>
              <a:gd name="connsiteY7" fmla="*/ 257109 h 20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0" h="2056869">
                <a:moveTo>
                  <a:pt x="0" y="257109"/>
                </a:moveTo>
                <a:lnTo>
                  <a:pt x="2629166" y="257109"/>
                </a:lnTo>
                <a:lnTo>
                  <a:pt x="2629166" y="0"/>
                </a:lnTo>
                <a:lnTo>
                  <a:pt x="3657600" y="1028435"/>
                </a:lnTo>
                <a:lnTo>
                  <a:pt x="2629166" y="2056869"/>
                </a:lnTo>
                <a:lnTo>
                  <a:pt x="2629166" y="1799760"/>
                </a:lnTo>
                <a:lnTo>
                  <a:pt x="0" y="1799760"/>
                </a:lnTo>
                <a:lnTo>
                  <a:pt x="0" y="257109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255" tIns="265364" rIns="779581" bIns="265364" spcCol="1270"/>
          <a:lstStyle/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s-CL" sz="1400" dirty="0"/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400" dirty="0"/>
              <a:t> Mayor preparación de los funcionarios que trabajan en </a:t>
            </a:r>
            <a:r>
              <a:rPr lang="es-CL" sz="1400" dirty="0" smtClean="0"/>
              <a:t>                 las </a:t>
            </a:r>
            <a:r>
              <a:rPr lang="es-CL" sz="1400" dirty="0"/>
              <a:t>áreas de abastecimiento y mayor profesionalización.</a:t>
            </a:r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s-CL" sz="1400" dirty="0"/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CL" sz="1400" dirty="0"/>
              <a:t>Los usuarios que no tengan su acreditación vigente, la Dirección ChileCompra les bloqueará  la clave de acceso al sistema de información.</a:t>
            </a:r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s-MX" sz="1400" dirty="0"/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s-MX" sz="1400" dirty="0"/>
              <a:t>Mejora los proceso de compra.</a:t>
            </a:r>
            <a:endParaRPr lang="es-CL" sz="1400" dirty="0"/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es-CL" sz="1400" dirty="0"/>
              <a:t> </a:t>
            </a:r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s-CL" sz="1400" dirty="0"/>
          </a:p>
        </p:txBody>
      </p:sp>
      <p:sp>
        <p:nvSpPr>
          <p:cNvPr id="10" name="9 Forma libre"/>
          <p:cNvSpPr/>
          <p:nvPr/>
        </p:nvSpPr>
        <p:spPr>
          <a:xfrm>
            <a:off x="1703511" y="3962997"/>
            <a:ext cx="2438400" cy="2057400"/>
          </a:xfrm>
          <a:custGeom>
            <a:avLst/>
            <a:gdLst>
              <a:gd name="connsiteX0" fmla="*/ 0 w 2438400"/>
              <a:gd name="connsiteY0" fmla="*/ 342818 h 2056869"/>
              <a:gd name="connsiteX1" fmla="*/ 100409 w 2438400"/>
              <a:gd name="connsiteY1" fmla="*/ 100409 h 2056869"/>
              <a:gd name="connsiteX2" fmla="*/ 342818 w 2438400"/>
              <a:gd name="connsiteY2" fmla="*/ 0 h 2056869"/>
              <a:gd name="connsiteX3" fmla="*/ 2095582 w 2438400"/>
              <a:gd name="connsiteY3" fmla="*/ 0 h 2056869"/>
              <a:gd name="connsiteX4" fmla="*/ 2337991 w 2438400"/>
              <a:gd name="connsiteY4" fmla="*/ 100409 h 2056869"/>
              <a:gd name="connsiteX5" fmla="*/ 2438400 w 2438400"/>
              <a:gd name="connsiteY5" fmla="*/ 342818 h 2056869"/>
              <a:gd name="connsiteX6" fmla="*/ 2438400 w 2438400"/>
              <a:gd name="connsiteY6" fmla="*/ 1714051 h 2056869"/>
              <a:gd name="connsiteX7" fmla="*/ 2337991 w 2438400"/>
              <a:gd name="connsiteY7" fmla="*/ 1956460 h 2056869"/>
              <a:gd name="connsiteX8" fmla="*/ 2095582 w 2438400"/>
              <a:gd name="connsiteY8" fmla="*/ 2056869 h 2056869"/>
              <a:gd name="connsiteX9" fmla="*/ 342818 w 2438400"/>
              <a:gd name="connsiteY9" fmla="*/ 2056869 h 2056869"/>
              <a:gd name="connsiteX10" fmla="*/ 100409 w 2438400"/>
              <a:gd name="connsiteY10" fmla="*/ 1956460 h 2056869"/>
              <a:gd name="connsiteX11" fmla="*/ 0 w 2438400"/>
              <a:gd name="connsiteY11" fmla="*/ 1714051 h 2056869"/>
              <a:gd name="connsiteX12" fmla="*/ 0 w 2438400"/>
              <a:gd name="connsiteY12" fmla="*/ 342818 h 20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8400" h="2056869">
                <a:moveTo>
                  <a:pt x="0" y="342818"/>
                </a:moveTo>
                <a:cubicBezTo>
                  <a:pt x="0" y="251897"/>
                  <a:pt x="36118" y="164700"/>
                  <a:pt x="100409" y="100409"/>
                </a:cubicBezTo>
                <a:cubicBezTo>
                  <a:pt x="164700" y="36118"/>
                  <a:pt x="251897" y="0"/>
                  <a:pt x="342818" y="0"/>
                </a:cubicBezTo>
                <a:lnTo>
                  <a:pt x="2095582" y="0"/>
                </a:lnTo>
                <a:cubicBezTo>
                  <a:pt x="2186503" y="0"/>
                  <a:pt x="2273700" y="36118"/>
                  <a:pt x="2337991" y="100409"/>
                </a:cubicBezTo>
                <a:cubicBezTo>
                  <a:pt x="2402282" y="164700"/>
                  <a:pt x="2438400" y="251897"/>
                  <a:pt x="2438400" y="342818"/>
                </a:cubicBezTo>
                <a:lnTo>
                  <a:pt x="2438400" y="1714051"/>
                </a:lnTo>
                <a:cubicBezTo>
                  <a:pt x="2438400" y="1804972"/>
                  <a:pt x="2402282" y="1892169"/>
                  <a:pt x="2337991" y="1956460"/>
                </a:cubicBezTo>
                <a:cubicBezTo>
                  <a:pt x="2273700" y="2020751"/>
                  <a:pt x="2186503" y="2056869"/>
                  <a:pt x="2095582" y="2056869"/>
                </a:cubicBezTo>
                <a:lnTo>
                  <a:pt x="342818" y="2056869"/>
                </a:lnTo>
                <a:cubicBezTo>
                  <a:pt x="251897" y="2056869"/>
                  <a:pt x="164700" y="2020751"/>
                  <a:pt x="100409" y="1956460"/>
                </a:cubicBezTo>
                <a:cubicBezTo>
                  <a:pt x="36118" y="1892169"/>
                  <a:pt x="0" y="1804972"/>
                  <a:pt x="0" y="1714051"/>
                </a:cubicBezTo>
                <a:lnTo>
                  <a:pt x="0" y="342818"/>
                </a:lnTo>
                <a:close/>
              </a:path>
            </a:pathLst>
          </a:cu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3278" tIns="151843" rIns="203278" bIns="151843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2700" dirty="0"/>
              <a:t>Impacto</a:t>
            </a:r>
          </a:p>
        </p:txBody>
      </p:sp>
      <p:graphicFrame>
        <p:nvGraphicFramePr>
          <p:cNvPr id="11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788580"/>
              </p:ext>
            </p:extLst>
          </p:nvPr>
        </p:nvGraphicFramePr>
        <p:xfrm>
          <a:off x="7824192" y="-19717"/>
          <a:ext cx="2098576" cy="15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0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b="1" dirty="0" smtClean="0"/>
              <a:t>Historia</a:t>
            </a:r>
            <a:endParaRPr lang="es-CL" sz="24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323995"/>
              </p:ext>
            </p:extLst>
          </p:nvPr>
        </p:nvGraphicFramePr>
        <p:xfrm>
          <a:off x="1981200" y="1268413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12698"/>
              </p:ext>
            </p:extLst>
          </p:nvPr>
        </p:nvGraphicFramePr>
        <p:xfrm>
          <a:off x="7824192" y="-19717"/>
          <a:ext cx="2098576" cy="15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58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3352" y="188640"/>
            <a:ext cx="6624736" cy="1008112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Resultados Generales Acreditación Octubre 2012</a:t>
            </a:r>
            <a:endParaRPr lang="es-CL" sz="2400" b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21664"/>
              </p:ext>
            </p:extLst>
          </p:nvPr>
        </p:nvGraphicFramePr>
        <p:xfrm>
          <a:off x="983432" y="1412776"/>
          <a:ext cx="3312368" cy="1512168"/>
        </p:xfrm>
        <a:graphic>
          <a:graphicData uri="http://schemas.openxmlformats.org/drawingml/2006/table">
            <a:tbl>
              <a:tblPr/>
              <a:tblGrid>
                <a:gridCol w="1327629"/>
                <a:gridCol w="938728"/>
                <a:gridCol w="1046011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ASISTENCIA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Asistentes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5.256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Ausentes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Justificados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6.276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92778"/>
              </p:ext>
            </p:extLst>
          </p:nvPr>
        </p:nvGraphicFramePr>
        <p:xfrm>
          <a:off x="983432" y="3501008"/>
          <a:ext cx="5365361" cy="1953217"/>
        </p:xfrm>
        <a:graphic>
          <a:graphicData uri="http://schemas.openxmlformats.org/drawingml/2006/table">
            <a:tbl>
              <a:tblPr/>
              <a:tblGrid>
                <a:gridCol w="1684095"/>
                <a:gridCol w="1052209"/>
                <a:gridCol w="1080120"/>
                <a:gridCol w="1548937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PERFIL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INSCRITOS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ASISTEN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%Asistencia vs Inscripción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ABOGADO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AUDITOR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2.173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1.782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SUPERVISOR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3.351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2.858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general</a:t>
                      </a:r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6.276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5.256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272891"/>
              </p:ext>
            </p:extLst>
          </p:nvPr>
        </p:nvGraphicFramePr>
        <p:xfrm>
          <a:off x="6921754" y="1988840"/>
          <a:ext cx="48062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506829"/>
              </p:ext>
            </p:extLst>
          </p:nvPr>
        </p:nvGraphicFramePr>
        <p:xfrm>
          <a:off x="7824192" y="-19717"/>
          <a:ext cx="2098576" cy="151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2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196752"/>
            <a:ext cx="1886609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415480" y="1196752"/>
            <a:ext cx="9145016" cy="4104456"/>
          </a:xfrm>
          <a:noFill/>
          <a:effectLst>
            <a:softEdge rad="317500"/>
          </a:effectLst>
        </p:spPr>
        <p:txBody>
          <a:bodyPr anchor="ctr"/>
          <a:lstStyle/>
          <a:p>
            <a:pPr algn="ctr"/>
            <a:r>
              <a:rPr lang="es-CL" sz="3200" dirty="0">
                <a:solidFill>
                  <a:schemeClr val="bg1">
                    <a:lumMod val="95000"/>
                  </a:schemeClr>
                </a:solidFill>
              </a:rPr>
              <a:t>Buscamos mejorar las compras públicas a través </a:t>
            </a:r>
            <a:r>
              <a:rPr lang="es-CL" sz="3200" dirty="0" smtClean="0">
                <a:solidFill>
                  <a:schemeClr val="bg1">
                    <a:lumMod val="95000"/>
                  </a:schemeClr>
                </a:solidFill>
              </a:rPr>
              <a:t>del seguimiento, formación </a:t>
            </a:r>
            <a:r>
              <a:rPr lang="es-CL" sz="3200" dirty="0">
                <a:solidFill>
                  <a:schemeClr val="bg1">
                    <a:lumMod val="95000"/>
                  </a:schemeClr>
                </a:solidFill>
              </a:rPr>
              <a:t>y la profesionalización de los compradores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16209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1.54544 -2.59259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7845878" cy="756084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Tanto en el 2010 como en el 2013 a mayor nivel de estudios mayor porcentaje de acreditados</a:t>
            </a:r>
            <a:endParaRPr lang="es-CL" sz="2400" b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192218"/>
              </p:ext>
            </p:extLst>
          </p:nvPr>
        </p:nvGraphicFramePr>
        <p:xfrm>
          <a:off x="695400" y="2204864"/>
          <a:ext cx="4367894" cy="295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724589"/>
              </p:ext>
            </p:extLst>
          </p:nvPr>
        </p:nvGraphicFramePr>
        <p:xfrm>
          <a:off x="6168008" y="2204864"/>
          <a:ext cx="5008790" cy="377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38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Graphic spid="5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b="1" dirty="0"/>
              <a:t>Características de los usuarios compradores</a:t>
            </a:r>
            <a:br>
              <a:rPr lang="es-CL" sz="2400" b="1" dirty="0"/>
            </a:br>
            <a:r>
              <a:rPr lang="es-CL" sz="2400" b="1" dirty="0" smtClean="0"/>
              <a:t>a </a:t>
            </a:r>
            <a:r>
              <a:rPr lang="es-CL" sz="2400" b="1" dirty="0"/>
              <a:t>diciembre 2012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32679757"/>
              </p:ext>
            </p:extLst>
          </p:nvPr>
        </p:nvGraphicFramePr>
        <p:xfrm>
          <a:off x="1847529" y="908720"/>
          <a:ext cx="864095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919536" y="980729"/>
            <a:ext cx="22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Total usuarios compradores activos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207569" y="1772816"/>
            <a:ext cx="135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dirty="0"/>
              <a:t>Usuarios Bloqueados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68008" y="17728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Usuarios No Bloqueados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423592" y="2708920"/>
            <a:ext cx="182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dirty="0"/>
              <a:t>Usuarios con Acreditación vigente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744072" y="26369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Usuarios</a:t>
            </a:r>
          </a:p>
          <a:p>
            <a:r>
              <a:rPr lang="es-CL" sz="1400" dirty="0"/>
              <a:t>Sin Acreditación vigente</a:t>
            </a:r>
          </a:p>
        </p:txBody>
      </p:sp>
    </p:spTree>
    <p:extLst>
      <p:ext uri="{BB962C8B-B14F-4D97-AF65-F5344CB8AC3E}">
        <p14:creationId xmlns:p14="http://schemas.microsoft.com/office/powerpoint/2010/main" val="9027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 smtClean="0"/>
              <a:t>Profesionalización</a:t>
            </a:r>
            <a:endParaRPr lang="es-CL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4" name="Picture 2" descr="http://intranet.chilecompra.cl/SiteCollectionImages/2013-09-09-m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268760"/>
            <a:ext cx="4977362" cy="355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71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3432" y="476672"/>
            <a:ext cx="3470176" cy="2088232"/>
          </a:xfrm>
        </p:spPr>
        <p:txBody>
          <a:bodyPr>
            <a:normAutofit/>
          </a:bodyPr>
          <a:lstStyle/>
          <a:p>
            <a:pPr algn="r"/>
            <a:r>
              <a:rPr lang="es-CL" sz="2400" dirty="0" smtClean="0"/>
              <a:t>La </a:t>
            </a:r>
            <a:r>
              <a:rPr lang="es-CL" sz="2400" b="1" dirty="0" smtClean="0"/>
              <a:t>profesionalización</a:t>
            </a:r>
            <a:r>
              <a:rPr lang="es-CL" sz="2400" dirty="0" smtClean="0"/>
              <a:t> es un </a:t>
            </a:r>
            <a:r>
              <a:rPr lang="es-CL" sz="2400" b="1" dirty="0" smtClean="0"/>
              <a:t>proceso</a:t>
            </a:r>
            <a:r>
              <a:rPr lang="es-CL" sz="2400" dirty="0" smtClean="0"/>
              <a:t> de largo plazo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3259240"/>
          </a:xfrm>
        </p:spPr>
        <p:txBody>
          <a:bodyPr>
            <a:normAutofit/>
          </a:bodyPr>
          <a:lstStyle/>
          <a:p>
            <a:r>
              <a:rPr lang="es-CL" dirty="0" smtClean="0"/>
              <a:t>Nuestro objetivo de largo plazo es que las personas ligadas a compras cuenten con mejores perfiles de competencia, de acuerdo al nivel de responsabilidad que tienen.</a:t>
            </a:r>
          </a:p>
          <a:p>
            <a:endParaRPr lang="es-CL" dirty="0"/>
          </a:p>
          <a:p>
            <a:r>
              <a:rPr lang="es-CL" dirty="0" smtClean="0"/>
              <a:t>Hasta hace poco el área de compras estaba relegada a un 3er plano. Era el lugar donde se enviaban a los funcionarios a pasar sus últimos días laborales o se enviaba a los funcionarios descartados de otras área.</a:t>
            </a:r>
          </a:p>
          <a:p>
            <a:endParaRPr lang="es-CL" dirty="0"/>
          </a:p>
          <a:p>
            <a:r>
              <a:rPr lang="es-CL" dirty="0" smtClean="0"/>
              <a:t>Hoy en día el área de compra a tomado mayor relevancia para las instituciones pero aun falta mejorar la conciencia de los Jefes de los servicios sobre este tema y mejorar los perfiles de competencia de los funcionarios.</a:t>
            </a:r>
            <a:endParaRPr lang="es-CL" dirty="0"/>
          </a:p>
        </p:txBody>
      </p:sp>
      <p:pic>
        <p:nvPicPr>
          <p:cNvPr id="3076" name="Picture 4" descr="2013-08-26 curso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50102"/>
            <a:ext cx="3168352" cy="230964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88088" y="1052736"/>
            <a:ext cx="4886333" cy="1944216"/>
          </a:xfrm>
        </p:spPr>
        <p:txBody>
          <a:bodyPr>
            <a:normAutofit/>
          </a:bodyPr>
          <a:lstStyle/>
          <a:p>
            <a:r>
              <a:rPr lang="es-CL" sz="2400" dirty="0" smtClean="0"/>
              <a:t>Hemos realizado una serie de acciones para apoyar este proceso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3501008"/>
            <a:ext cx="10972800" cy="2467152"/>
          </a:xfrm>
        </p:spPr>
        <p:txBody>
          <a:bodyPr/>
          <a:lstStyle/>
          <a:p>
            <a:r>
              <a:rPr lang="es-CL" dirty="0" smtClean="0"/>
              <a:t>Obligatoriedad de estar acreditado para operar el sistema</a:t>
            </a:r>
          </a:p>
          <a:p>
            <a:r>
              <a:rPr lang="es-CL" dirty="0" smtClean="0"/>
              <a:t>Solemnidad de la toma de la prueba de acreditación</a:t>
            </a:r>
          </a:p>
          <a:p>
            <a:r>
              <a:rPr lang="es-CL" dirty="0" smtClean="0"/>
              <a:t>Levantamiento (estudio) de perfiles de competencia de los funcionarios y perfil ideal según roles (Operador, supervisor, abogado, auditor y administrador ChileCompra)</a:t>
            </a:r>
          </a:p>
          <a:p>
            <a:r>
              <a:rPr lang="es-CL" dirty="0" smtClean="0"/>
              <a:t>Sugerencia a los Jefes de los servicios de adoptar el perfil ideal en la contratación de nuevos operadores y supervisores</a:t>
            </a:r>
          </a:p>
          <a:p>
            <a:r>
              <a:rPr lang="es-CL" dirty="0" smtClean="0"/>
              <a:t>Nuevo modelo de acreditación y certificación por niveles de competencia</a:t>
            </a:r>
            <a:endParaRPr lang="es-CL" dirty="0"/>
          </a:p>
        </p:txBody>
      </p:sp>
      <p:pic>
        <p:nvPicPr>
          <p:cNvPr id="5" name="Picture 2" descr="2013-08-21-acreditaci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476672"/>
            <a:ext cx="3333750" cy="24288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Campañas de modificación de conducta</a:t>
            </a:r>
            <a:endParaRPr lang="es-CL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340" name="Picture 4" descr="https://encrypted-tbn0.gstatic.com/images?q=tbn:ANd9GcSgq4Mln2MmfRuxhwoNwdsfRnTv4oISFbGUK0oRavlTu0ddP69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68" y="620688"/>
            <a:ext cx="7488832" cy="3291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CuadroTexto 3"/>
          <p:cNvSpPr txBox="1"/>
          <p:nvPr/>
        </p:nvSpPr>
        <p:spPr>
          <a:xfrm>
            <a:off x="5100568" y="620685"/>
            <a:ext cx="2088232" cy="26468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</a:t>
            </a:r>
            <a:endParaRPr lang="es-CL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3" y="908720"/>
            <a:ext cx="3168352" cy="1008112"/>
          </a:xfrm>
        </p:spPr>
        <p:txBody>
          <a:bodyPr>
            <a:normAutofit/>
          </a:bodyPr>
          <a:lstStyle/>
          <a:p>
            <a:r>
              <a:rPr lang="es-MX" sz="2400" b="1" dirty="0"/>
              <a:t>Objetivo</a:t>
            </a:r>
            <a:endParaRPr lang="es-CL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360" y="1124744"/>
            <a:ext cx="6192688" cy="50405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CL" sz="2000" dirty="0"/>
              <a:t>Este programa consiste en la </a:t>
            </a:r>
            <a:r>
              <a:rPr lang="es-CL" sz="2000" b="1" dirty="0"/>
              <a:t>revisión</a:t>
            </a:r>
            <a:r>
              <a:rPr lang="es-CL" sz="2000" dirty="0"/>
              <a:t> en </a:t>
            </a:r>
            <a:r>
              <a:rPr lang="es-CL" sz="2000" b="1" dirty="0"/>
              <a:t>profundidad</a:t>
            </a:r>
            <a:r>
              <a:rPr lang="es-CL" sz="2000" dirty="0"/>
              <a:t> de los procesos </a:t>
            </a:r>
            <a:r>
              <a:rPr lang="es-CL" sz="2000" b="1" dirty="0"/>
              <a:t>de compra </a:t>
            </a:r>
            <a:r>
              <a:rPr lang="es-CL" sz="2000" dirty="0"/>
              <a:t>en sus diferentes estados, para </a:t>
            </a:r>
            <a:r>
              <a:rPr lang="es-CL" sz="2000" b="1" dirty="0"/>
              <a:t>detectar oportunamente</a:t>
            </a:r>
            <a:r>
              <a:rPr lang="es-CL" sz="2000" dirty="0"/>
              <a:t> situaciones que, de corregirse rápidamente por parte de los organismos públicos, ayudarían a </a:t>
            </a:r>
            <a:r>
              <a:rPr lang="es-CL" sz="2000" b="1" dirty="0"/>
              <a:t>minimizar eventuales reclamos </a:t>
            </a:r>
            <a:r>
              <a:rPr lang="es-CL" sz="2000" dirty="0"/>
              <a:t>por parte de los proveedores, o bien </a:t>
            </a:r>
            <a:r>
              <a:rPr lang="es-CL" sz="2000" b="1" dirty="0"/>
              <a:t>mejorar la calidad</a:t>
            </a:r>
            <a:r>
              <a:rPr lang="es-CL" sz="2000" dirty="0"/>
              <a:t> de los procesos ajustándolos a la normativa vigente y a las mejores prácticas de contratación pública.</a:t>
            </a:r>
            <a:endParaRPr lang="es-MX" sz="1800" dirty="0"/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5124" name="Picture 4" descr="http://www.inpro.com.mx/portal/export/sites/default/es/servicios/imagenes/analisis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82" y="1124744"/>
            <a:ext cx="380177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5800" y="404664"/>
            <a:ext cx="4320480" cy="2952328"/>
          </a:xfrm>
        </p:spPr>
        <p:txBody>
          <a:bodyPr anchor="ctr">
            <a:normAutofit/>
          </a:bodyPr>
          <a:lstStyle/>
          <a:p>
            <a:r>
              <a:rPr lang="es-CL" sz="2800" b="1" dirty="0"/>
              <a:t>¿En qué consisten las Campañas?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3356992"/>
            <a:ext cx="10972800" cy="2971208"/>
          </a:xfrm>
        </p:spPr>
        <p:txBody>
          <a:bodyPr/>
          <a:lstStyle/>
          <a:p>
            <a:pPr marL="0" indent="0" algn="ctr">
              <a:buNone/>
            </a:pPr>
            <a:r>
              <a:rPr lang="es-CL" sz="2400" dirty="0"/>
              <a:t>La Dirección ChileCompra, se encuentra realizando un programa de seguimiento a través de correos electrónicos </a:t>
            </a:r>
            <a:r>
              <a:rPr lang="es-CL" sz="2400" b="1" dirty="0"/>
              <a:t>automatizados</a:t>
            </a:r>
            <a:r>
              <a:rPr lang="es-CL" sz="2400" dirty="0"/>
              <a:t> a los organismos públicos y tienen por finalidad advertir que se </a:t>
            </a:r>
            <a:r>
              <a:rPr lang="es-CL" sz="2400" b="1" dirty="0"/>
              <a:t>detectaron errores</a:t>
            </a:r>
            <a:r>
              <a:rPr lang="es-CL" sz="2400" dirty="0"/>
              <a:t>, </a:t>
            </a:r>
            <a:r>
              <a:rPr lang="es-CL" sz="2400" b="1" dirty="0"/>
              <a:t>omisiones</a:t>
            </a:r>
            <a:r>
              <a:rPr lang="es-CL" sz="2400" dirty="0"/>
              <a:t> o </a:t>
            </a:r>
            <a:r>
              <a:rPr lang="es-CL" sz="2400" b="1" dirty="0"/>
              <a:t>riesgos de irregularidades</a:t>
            </a:r>
            <a:r>
              <a:rPr lang="es-CL" sz="2400" dirty="0"/>
              <a:t> en las compras y solicitarles modificar dichos comportamientos en procesos efectuados en la plataforma de licitaciones del Estado www.mercadopublico.cl.</a:t>
            </a:r>
            <a:endParaRPr lang="es-MX" sz="2400" dirty="0"/>
          </a:p>
          <a:p>
            <a:pPr algn="ctr"/>
            <a:endParaRPr lang="es-CL" dirty="0"/>
          </a:p>
        </p:txBody>
      </p:sp>
      <p:pic>
        <p:nvPicPr>
          <p:cNvPr id="7170" name="Picture 2" descr="https://encrypted-tbn3.gstatic.com/images?q=tbn:ANd9GcQWeRPCFU_bfO1UhLhwi-mxJRe38i0lYVBnL4bJLrDcj_jbnFH2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69" y="863248"/>
            <a:ext cx="3095131" cy="20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161" y="476672"/>
            <a:ext cx="11132569" cy="1008112"/>
          </a:xfrm>
        </p:spPr>
        <p:txBody>
          <a:bodyPr anchor="ctr"/>
          <a:lstStyle/>
          <a:p>
            <a:pPr algn="ctr"/>
            <a:r>
              <a:rPr lang="es-CL" sz="2400" b="1" dirty="0" smtClean="0"/>
              <a:t>Temas </a:t>
            </a:r>
            <a:r>
              <a:rPr lang="es-CL" sz="2400" b="1" dirty="0"/>
              <a:t>abordados</a:t>
            </a:r>
            <a:r>
              <a:rPr lang="es-CL" sz="2400" b="1" dirty="0" smtClean="0"/>
              <a:t> </a:t>
            </a:r>
            <a:r>
              <a:rPr lang="es-CL" sz="2400" b="1" dirty="0"/>
              <a:t>por las campañas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1438" y="1844824"/>
            <a:ext cx="6566520" cy="2808309"/>
          </a:xfrm>
        </p:spPr>
        <p:txBody>
          <a:bodyPr>
            <a:normAutofit/>
          </a:bodyPr>
          <a:lstStyle/>
          <a:p>
            <a:r>
              <a:rPr lang="es-CL" sz="2000" dirty="0"/>
              <a:t>Incumplimiento de las fechas de adjudicación, señaladas en Bases de licitación</a:t>
            </a:r>
            <a:r>
              <a:rPr lang="es-CL" sz="2000" dirty="0" smtClean="0"/>
              <a:t>.</a:t>
            </a:r>
          </a:p>
          <a:p>
            <a:endParaRPr lang="es-CL" sz="2000" dirty="0"/>
          </a:p>
          <a:p>
            <a:r>
              <a:rPr lang="es-CL" sz="2000" dirty="0"/>
              <a:t>No publicación de Acta de evaluación y de Resolución/decreto de Adjudicación</a:t>
            </a:r>
            <a:r>
              <a:rPr lang="es-CL" sz="2000" dirty="0" smtClean="0"/>
              <a:t>.</a:t>
            </a:r>
          </a:p>
          <a:p>
            <a:endParaRPr lang="es-CL" sz="2000" dirty="0"/>
          </a:p>
          <a:p>
            <a:r>
              <a:rPr lang="es-CL" sz="2000" dirty="0"/>
              <a:t>Plazos superiores a las 48 horas para responder los reclamos derivados</a:t>
            </a:r>
          </a:p>
          <a:p>
            <a:endParaRPr lang="es-CL" sz="2000" dirty="0"/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r="29598"/>
          <a:stretch/>
        </p:blipFill>
        <p:spPr>
          <a:xfrm>
            <a:off x="7207958" y="1844824"/>
            <a:ext cx="4571772" cy="2808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9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400" b="1" dirty="0"/>
              <a:t>Impacto esperado con las Campañas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3140968"/>
            <a:ext cx="10972800" cy="2827192"/>
          </a:xfrm>
        </p:spPr>
        <p:txBody>
          <a:bodyPr>
            <a:normAutofit/>
          </a:bodyPr>
          <a:lstStyle/>
          <a:p>
            <a:r>
              <a:rPr lang="es-CL" sz="1800" b="1" dirty="0"/>
              <a:t>Modificar</a:t>
            </a:r>
            <a:r>
              <a:rPr lang="es-CL" sz="1800" dirty="0"/>
              <a:t> las </a:t>
            </a:r>
            <a:r>
              <a:rPr lang="es-CL" sz="1800" b="1" dirty="0"/>
              <a:t>conductas</a:t>
            </a:r>
            <a:r>
              <a:rPr lang="es-CL" sz="1800" dirty="0"/>
              <a:t> de los usuarios en el </a:t>
            </a:r>
            <a:r>
              <a:rPr lang="es-CL" sz="1800" b="1" dirty="0"/>
              <a:t>proceso que se está </a:t>
            </a:r>
            <a:r>
              <a:rPr lang="es-CL" sz="1800" b="1" dirty="0" smtClean="0"/>
              <a:t>creando</a:t>
            </a:r>
          </a:p>
          <a:p>
            <a:endParaRPr lang="es-CL" sz="1800" b="1" dirty="0"/>
          </a:p>
          <a:p>
            <a:r>
              <a:rPr lang="es-CL" sz="1800" b="1" dirty="0"/>
              <a:t>Modificar</a:t>
            </a:r>
            <a:r>
              <a:rPr lang="es-CL" sz="1800" dirty="0"/>
              <a:t> conductas para los </a:t>
            </a:r>
            <a:r>
              <a:rPr lang="es-CL" sz="1800" b="1" dirty="0"/>
              <a:t>procesos </a:t>
            </a:r>
            <a:r>
              <a:rPr lang="es-CL" sz="1800" b="1" dirty="0" smtClean="0"/>
              <a:t>posteriores</a:t>
            </a:r>
          </a:p>
          <a:p>
            <a:endParaRPr lang="es-CL" sz="1800" dirty="0"/>
          </a:p>
          <a:p>
            <a:r>
              <a:rPr lang="es-CL" sz="1800" dirty="0"/>
              <a:t>Que los usuarios </a:t>
            </a:r>
            <a:r>
              <a:rPr lang="es-CL" sz="1800" b="1" dirty="0"/>
              <a:t>adjunten los documentos</a:t>
            </a:r>
            <a:r>
              <a:rPr lang="es-CL" sz="1800" dirty="0"/>
              <a:t>  </a:t>
            </a:r>
            <a:r>
              <a:rPr lang="es-CL" sz="1800" dirty="0" smtClean="0"/>
              <a:t>administrativos </a:t>
            </a:r>
            <a:r>
              <a:rPr lang="es-CL" sz="1800" b="1" dirty="0"/>
              <a:t>estipulados</a:t>
            </a:r>
            <a:r>
              <a:rPr lang="es-CL" sz="1800" dirty="0"/>
              <a:t> en la normativa </a:t>
            </a:r>
            <a:r>
              <a:rPr lang="es-CL" sz="1800" dirty="0" smtClean="0"/>
              <a:t>vigente  </a:t>
            </a:r>
            <a:r>
              <a:rPr lang="es-CL" sz="1800" dirty="0"/>
              <a:t>de compras </a:t>
            </a:r>
            <a:r>
              <a:rPr lang="es-CL" sz="1800" dirty="0" smtClean="0"/>
              <a:t>públicas</a:t>
            </a:r>
            <a:endParaRPr lang="es-CL" sz="1800" dirty="0"/>
          </a:p>
          <a:p>
            <a:endParaRPr lang="es-CL" sz="1800" dirty="0"/>
          </a:p>
          <a:p>
            <a:r>
              <a:rPr lang="es-CL" sz="1800" b="1" dirty="0"/>
              <a:t>Disminuir</a:t>
            </a:r>
            <a:r>
              <a:rPr lang="es-CL" sz="1800" dirty="0"/>
              <a:t> los </a:t>
            </a:r>
            <a:r>
              <a:rPr lang="es-CL" sz="1800" b="1" dirty="0"/>
              <a:t>Tratos directos </a:t>
            </a:r>
            <a:r>
              <a:rPr lang="es-CL" sz="1800" dirty="0"/>
              <a:t>y los </a:t>
            </a:r>
            <a:r>
              <a:rPr lang="es-CL" sz="1800" b="1" dirty="0"/>
              <a:t>Reclamos</a:t>
            </a:r>
            <a:r>
              <a:rPr lang="es-CL" sz="1800" dirty="0"/>
              <a:t> en los Organismos </a:t>
            </a:r>
            <a:r>
              <a:rPr lang="es-CL" sz="1800" dirty="0" smtClean="0"/>
              <a:t>Públicos</a:t>
            </a:r>
            <a:endParaRPr lang="es-CL" sz="1800" dirty="0"/>
          </a:p>
          <a:p>
            <a:endParaRPr lang="es-CL" sz="1800" dirty="0"/>
          </a:p>
        </p:txBody>
      </p:sp>
      <p:pic>
        <p:nvPicPr>
          <p:cNvPr id="8194" name="Picture 2" descr="https://encrypted-tbn3.gstatic.com/images?q=tbn:ANd9GcQbOKGA3P0rt-LLv8Ct-cW7VVT1oQ8LepTm8yLO4ii_X03dm6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107756"/>
            <a:ext cx="972108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8834" y="4406900"/>
            <a:ext cx="4628860" cy="1362075"/>
          </a:xfrm>
        </p:spPr>
        <p:txBody>
          <a:bodyPr/>
          <a:lstStyle/>
          <a:p>
            <a:r>
              <a:rPr lang="es-CL" sz="3200" dirty="0" smtClean="0"/>
              <a:t>Por qué profesionalizar</a:t>
            </a:r>
            <a:endParaRPr lang="es-CL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266" name="Picture 2" descr="2013-09-09-el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556792"/>
            <a:ext cx="5484924" cy="39961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b="1" dirty="0"/>
              <a:t>Campañas enviadas a Julio de 2013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626511"/>
              </p:ext>
            </p:extLst>
          </p:nvPr>
        </p:nvGraphicFramePr>
        <p:xfrm>
          <a:off x="1271464" y="836712"/>
          <a:ext cx="9577064" cy="5817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080"/>
                <a:gridCol w="4570477"/>
                <a:gridCol w="2373654"/>
                <a:gridCol w="1979853"/>
              </a:tblGrid>
              <a:tr h="490214">
                <a:tc>
                  <a:txBody>
                    <a:bodyPr/>
                    <a:lstStyle/>
                    <a:p>
                      <a:endParaRPr lang="es-CL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Campaña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Frecuencia de envío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Cantidad  acumulada de Casos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508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Incumplimiento de las fechas de adjudicación consideradas en cada proceso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Diaria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28.688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36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Publicación del Acta de evaluación de ofertas en los procesos adjudicados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Diaria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16.574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340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3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Publicación de la Resolución/Decreto de Adjudicación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Diaria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15.324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340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4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Reclamos sin responder luego de 48 horas transcurridas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Miércoles/Semanal 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26.162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340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5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Tiempo reducido para hacer preguntas en el foro de una licitación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Diaria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1.603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508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6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Tiempo reducido para modificación de ofertas, entre la publicación de las repuestas y el cierre de ofertas 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Diaria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542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508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7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Sin la generación de la ficha de Contrato en licitaciones superiores a 1000 UTM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Viernes/Semanal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420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340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8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Racionalizar la cantidad de Tratos Directos en organismos públicos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Mensual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239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677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9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Publicación la Resolución/Decreto Aprobatorio del Contrato en el módulo de contrato en licitaciones superiores a 1000 UTM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Viernes/Semanal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1.014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677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10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Revisión de proveedores adjudicados sin la inscripción en CHP luego de los 15 días estipulado en las bases de licitación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Mensual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607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  <a:tr h="369586">
                <a:tc>
                  <a:txBody>
                    <a:bodyPr/>
                    <a:lstStyle/>
                    <a:p>
                      <a:endParaRPr lang="es-CL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TOTAL CASOS DETECTADOS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91.173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647" marR="556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9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321" y="2824411"/>
            <a:ext cx="3908780" cy="1362075"/>
          </a:xfrm>
        </p:spPr>
        <p:txBody>
          <a:bodyPr/>
          <a:lstStyle/>
          <a:p>
            <a:pPr algn="r"/>
            <a:r>
              <a:rPr lang="es-MX" sz="3200" dirty="0" smtClean="0"/>
              <a:t>Asesoría especializada</a:t>
            </a:r>
            <a:endParaRPr lang="es-CL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1424" y="2824411"/>
            <a:ext cx="10363200" cy="1500187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87850"/>
            <a:ext cx="6871692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52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09600" y="2780928"/>
            <a:ext cx="10972800" cy="3187232"/>
          </a:xfrm>
        </p:spPr>
        <p:txBody>
          <a:bodyPr/>
          <a:lstStyle/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r>
              <a:rPr lang="es-MX" sz="2000" dirty="0"/>
              <a:t>A 10 años de implementado el Sistema de Compras Públicas (Ley. 19.886) se cuenta con un Sistema Electrónico de compras bastante avanzado y organismos compradores aun con oportunidades de mejora en su ciclo de abastecimiento; tanto por desconocimiento de la materia, de gestión, de procedimientos y falta de aplicación de buenas prácticas, entre otros.</a:t>
            </a:r>
            <a:endParaRPr lang="es-CL" sz="2000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2686175" y="5751258"/>
            <a:ext cx="344998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75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b="1" dirty="0"/>
              <a:t>¿Por qué un programa de Asesoría especializada?</a:t>
            </a:r>
            <a:br>
              <a:rPr lang="es-CL" sz="2400" b="1" dirty="0"/>
            </a:br>
            <a:endParaRPr lang="es-CL" sz="2400" b="1" dirty="0"/>
          </a:p>
        </p:txBody>
      </p:sp>
      <p:pic>
        <p:nvPicPr>
          <p:cNvPr id="9218" name="Picture 2" descr="http://4.bp.blogspot.com/-mK0NVtS0rgs/Tbrr-FvLTKI/AAAAAAAAAHo/jqQpYeZVP8k/s200/diagnostico-empr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124744"/>
            <a:ext cx="247398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603529" y="1752781"/>
            <a:ext cx="2980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sz="2000" b="1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Diagnóstico Inicial:</a:t>
            </a:r>
          </a:p>
        </p:txBody>
      </p:sp>
    </p:spTree>
    <p:extLst>
      <p:ext uri="{BB962C8B-B14F-4D97-AF65-F5344CB8AC3E}">
        <p14:creationId xmlns:p14="http://schemas.microsoft.com/office/powerpoint/2010/main" val="13892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09600" y="1268763"/>
            <a:ext cx="7502624" cy="46993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b="1" dirty="0"/>
              <a:t>Asesoría en SSPP estratégicos (Con Firma de Convenio):</a:t>
            </a:r>
          </a:p>
          <a:p>
            <a:pPr lvl="1"/>
            <a:r>
              <a:rPr lang="es-CL" dirty="0"/>
              <a:t>Corresponde a una </a:t>
            </a:r>
            <a:r>
              <a:rPr lang="es-CL" b="1" dirty="0"/>
              <a:t>asesoría transversal </a:t>
            </a:r>
            <a:r>
              <a:rPr lang="es-CL" dirty="0"/>
              <a:t>en materia de compras públicas la cual considera la realización de un diagnóstico inicial, la definición de un plan de trabajo que responda a las problemáticas específicas identificadas, informes parciales y final con el resultado de la asesoría, así como un programa de seguimiento al organismo.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b="1" dirty="0"/>
              <a:t>Otras Asesorías:</a:t>
            </a:r>
          </a:p>
          <a:p>
            <a:pPr lvl="1"/>
            <a:r>
              <a:rPr lang="es-CL" dirty="0"/>
              <a:t>Asesorías en </a:t>
            </a:r>
            <a:r>
              <a:rPr lang="es-CL" b="1" dirty="0"/>
              <a:t>materias específicas </a:t>
            </a:r>
            <a:r>
              <a:rPr lang="es-CL" dirty="0"/>
              <a:t>según necesidad de SSPP (Grandes Compras, Licitaciones Públicas de gran envergadura o estratégicas, aplicación de procedimientos administrativos, normativa, etc.)</a:t>
            </a:r>
          </a:p>
          <a:p>
            <a:endParaRPr lang="es-CL" dirty="0"/>
          </a:p>
          <a:p>
            <a:endParaRPr lang="es-CL" dirty="0"/>
          </a:p>
          <a:p>
            <a:pPr marL="0" indent="0" algn="ctr">
              <a:buNone/>
            </a:pPr>
            <a:r>
              <a:rPr lang="es-CL" sz="2400" b="1" dirty="0"/>
              <a:t>Meta 2013 = 50 organismos</a:t>
            </a:r>
          </a:p>
          <a:p>
            <a:endParaRPr lang="es-C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b="1" dirty="0"/>
              <a:t>Instalación del programa de Asesoría especializada</a:t>
            </a:r>
            <a:br>
              <a:rPr lang="es-CL" sz="2400" b="1" dirty="0"/>
            </a:br>
            <a:endParaRPr lang="es-CL" sz="2400" b="1" dirty="0"/>
          </a:p>
        </p:txBody>
      </p:sp>
      <p:pic>
        <p:nvPicPr>
          <p:cNvPr id="10244" name="Picture 4" descr="http://2.bp.blogspot.com/_KPDct_9pONE/S8s5SXR313I/AAAAAAAAAF4/vz5haExEejQ/s320/diagnost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484784"/>
            <a:ext cx="3434299" cy="35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Programa de Asesoría se sustenta en 3 programas:</a:t>
            </a:r>
            <a:endParaRPr lang="es-CL" sz="24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736335"/>
              </p:ext>
            </p:extLst>
          </p:nvPr>
        </p:nvGraphicFramePr>
        <p:xfrm>
          <a:off x="1127447" y="1124744"/>
          <a:ext cx="1005711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4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/>
              <a:t>Movimiento en el ranking de buenas prácticas, de los SSPP Asesorados</a:t>
            </a:r>
            <a:br>
              <a:rPr lang="es-CL" sz="2400" dirty="0"/>
            </a:br>
            <a:endParaRPr lang="es-CL" sz="24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60080"/>
              </p:ext>
            </p:extLst>
          </p:nvPr>
        </p:nvGraphicFramePr>
        <p:xfrm>
          <a:off x="3791744" y="2924944"/>
          <a:ext cx="8229599" cy="38044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7705"/>
                <a:gridCol w="2835246"/>
                <a:gridCol w="1265925"/>
                <a:gridCol w="1045029"/>
                <a:gridCol w="1140031"/>
                <a:gridCol w="1555663"/>
              </a:tblGrid>
              <a:tr h="507720"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Organismos con</a:t>
                      </a:r>
                      <a:r>
                        <a:rPr lang="es-MX" sz="1200" baseline="0" dirty="0" smtClean="0"/>
                        <a:t> Asesoría Especializada</a:t>
                      </a:r>
                      <a:endParaRPr lang="es-CL" sz="1200" dirty="0" smtClean="0"/>
                    </a:p>
                    <a:p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Ranking</a:t>
                      </a:r>
                      <a:r>
                        <a:rPr lang="es-MX" sz="1200" baseline="0" dirty="0" smtClean="0"/>
                        <a:t> febrero 2013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Clasificación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Ranking julio 2013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Clasificación</a:t>
                      </a:r>
                      <a:endParaRPr lang="es-CL" sz="1200" dirty="0"/>
                    </a:p>
                  </a:txBody>
                  <a:tcPr/>
                </a:tc>
              </a:tr>
              <a:tr h="26297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Tesorería</a:t>
                      </a:r>
                      <a:r>
                        <a:rPr lang="es-MX" sz="1200" baseline="0" dirty="0" smtClean="0"/>
                        <a:t> General de la República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151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132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2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Superintendencia de casinos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181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177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Comisión nacional de</a:t>
                      </a:r>
                      <a:r>
                        <a:rPr lang="es-MX" sz="1200" baseline="0" dirty="0" smtClean="0"/>
                        <a:t> Energía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164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137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4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Servicio</a:t>
                      </a:r>
                      <a:r>
                        <a:rPr lang="es-MX" sz="1200" baseline="0" dirty="0" smtClean="0"/>
                        <a:t> Civil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134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135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5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err="1" smtClean="0"/>
                        <a:t>Injuv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45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AAA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13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6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err="1" smtClean="0"/>
                        <a:t>Subpesca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175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175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7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ATA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177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140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8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Subsecretaría</a:t>
                      </a:r>
                      <a:r>
                        <a:rPr lang="es-MX" sz="1200" baseline="0" dirty="0" smtClean="0"/>
                        <a:t> Justicia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123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134</a:t>
                      </a:r>
                      <a:endParaRPr lang="es-CL" sz="1200" dirty="0"/>
                    </a:p>
                  </a:txBody>
                  <a:tcPr/>
                </a:tc>
              </a:tr>
              <a:tr h="279246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9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Gore</a:t>
                      </a:r>
                      <a:r>
                        <a:rPr lang="es-MX" sz="1200" baseline="0" dirty="0" smtClean="0"/>
                        <a:t> Metropolitano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165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144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10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JUNAEB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A+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37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AAA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30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11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Ministerio de Interior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172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B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169</a:t>
                      </a:r>
                      <a:endParaRPr lang="es-CL" sz="1200" dirty="0"/>
                    </a:p>
                  </a:txBody>
                  <a:tcPr/>
                </a:tc>
              </a:tr>
              <a:tr h="2538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12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err="1" smtClean="0"/>
                        <a:t>Indap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76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104</a:t>
                      </a:r>
                      <a:endParaRPr lang="es-CL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81940"/>
              </p:ext>
            </p:extLst>
          </p:nvPr>
        </p:nvGraphicFramePr>
        <p:xfrm>
          <a:off x="263352" y="980728"/>
          <a:ext cx="4248472" cy="18954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4048"/>
                <a:gridCol w="724858"/>
                <a:gridCol w="966477"/>
                <a:gridCol w="966477"/>
                <a:gridCol w="986612"/>
              </a:tblGrid>
              <a:tr h="312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Clasificación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feb-13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Julio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2013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 smtClean="0">
                          <a:effectLst/>
                        </a:rPr>
                        <a:t>Organismos con Asesoría </a:t>
                      </a:r>
                      <a:r>
                        <a:rPr lang="es-CL" sz="1200" u="none" strike="noStrike" dirty="0">
                          <a:effectLst/>
                        </a:rPr>
                        <a:t>Especializada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Resultado  a Julio 2013</a:t>
                      </a:r>
                      <a:endParaRPr lang="es-CL" sz="12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AAA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36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62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26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A+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36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A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36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-12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B+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36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-6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5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B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>
                          <a:effectLst/>
                        </a:rPr>
                        <a:t>37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-10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u="none" strike="noStrike" dirty="0">
                          <a:effectLst/>
                        </a:rPr>
                        <a:t>Total general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u="none" strike="noStrike" dirty="0">
                          <a:effectLst/>
                        </a:rPr>
                        <a:t>181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u="none" strike="noStrike" dirty="0">
                          <a:effectLst/>
                        </a:rPr>
                        <a:t>181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u="none" strike="noStrike" dirty="0">
                          <a:effectLst/>
                        </a:rPr>
                        <a:t>12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200" b="1" u="none" strike="noStrike" dirty="0">
                          <a:effectLst/>
                        </a:rPr>
                        <a:t>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2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00056" y="1772816"/>
            <a:ext cx="46085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b="1" spc="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Líneas </a:t>
            </a:r>
            <a:r>
              <a:rPr lang="es-CL" sz="3600" b="1" spc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3600" b="1" spc="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</a:t>
            </a:r>
          </a:p>
          <a:p>
            <a:pPr algn="ctr"/>
            <a:endParaRPr lang="es-CL" sz="3600" b="1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sz="4000" b="1" spc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</a:t>
            </a:r>
            <a:endParaRPr lang="es-CL" sz="3600" b="1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620688"/>
            <a:ext cx="5487428" cy="57165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9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61263" y="496888"/>
            <a:ext cx="3549161" cy="17543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s-MX" sz="5400" b="1" spc="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es-MX" sz="5400" b="1" spc="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s-CL" sz="3600" spc="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contexto</a:t>
            </a:r>
            <a:r>
              <a:rPr lang="es-CL" sz="3600" b="1" spc="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s-MX" sz="2000" b="1" spc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3378"/>
            <a:ext cx="4424212" cy="44918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-1" r="-1145" b="38324"/>
          <a:stretch/>
        </p:blipFill>
        <p:spPr>
          <a:xfrm>
            <a:off x="5471122" y="2992422"/>
            <a:ext cx="5196878" cy="38532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23" y="6353723"/>
            <a:ext cx="38576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2454308" y="1936580"/>
            <a:ext cx="73114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fortalecer</a:t>
            </a:r>
            <a:r>
              <a:rPr lang="es-CL" sz="2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el sistema y aumentar las </a:t>
            </a:r>
            <a:r>
              <a:rPr lang="es-CL" sz="4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oportunidades</a:t>
            </a:r>
            <a:endParaRPr lang="es-CL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es-CL" sz="2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y </a:t>
            </a:r>
            <a:r>
              <a:rPr lang="es-CL" sz="4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competitividad 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para la </a:t>
            </a:r>
            <a:r>
              <a:rPr lang="es-CL" sz="28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Mipes</a:t>
            </a:r>
            <a:endParaRPr lang="es-CL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/>
          </p:cNvSpPr>
          <p:nvPr/>
        </p:nvSpPr>
        <p:spPr bwMode="auto">
          <a:xfrm>
            <a:off x="1055440" y="3409264"/>
            <a:ext cx="684076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111" tIns="53206" rIns="93111" bIns="53206"/>
          <a:lstStyle/>
          <a:p>
            <a:pPr>
              <a:spcAft>
                <a:spcPts val="600"/>
              </a:spcAft>
              <a:buClr>
                <a:srgbClr val="006CB7"/>
              </a:buClr>
              <a:buSzPct val="100000"/>
              <a:defRPr/>
            </a:pPr>
            <a:r>
              <a:rPr lang="es-CL" sz="1650" b="1" u="sng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Formar y asesorar proveedores </a:t>
            </a:r>
          </a:p>
          <a:p>
            <a:pPr lvl="0"/>
            <a:endParaRPr lang="es-CL" sz="165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5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Fortalecer línea acceso a proveedores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5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5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de gestión comercial de las </a:t>
            </a:r>
            <a:r>
              <a:rPr lang="es-CL" sz="165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MIPES proveedoras </a:t>
            </a:r>
            <a:r>
              <a:rPr lang="es-CL" sz="165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Estado  (Certificación </a:t>
            </a:r>
            <a:r>
              <a:rPr lang="es-CL" sz="1650" dirty="0" err="1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Mipe</a:t>
            </a:r>
            <a:r>
              <a:rPr lang="es-CL" sz="165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5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5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mentores para el mercado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800" dirty="0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98748" indent="-198748" defTabSz="957496">
              <a:defRPr/>
            </a:pPr>
            <a:endParaRPr lang="es-CL" sz="2800" dirty="0">
              <a:latin typeface="Verdana" pitchFamily="34" charset="0"/>
              <a:ea typeface="Verdana" pitchFamily="34" charset="0"/>
              <a:cs typeface="Verdana" pitchFamily="34" charset="0"/>
              <a:sym typeface="Helvetica" charset="0"/>
            </a:endParaRP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2351584" y="381854"/>
            <a:ext cx="352839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57263"/>
            <a:r>
              <a:rPr lang="es-CL" sz="2000" dirty="0">
                <a:solidFill>
                  <a:schemeClr val="accent1"/>
                </a:solidFill>
                <a:latin typeface="Verdana" pitchFamily="34" charset="0"/>
              </a:rPr>
              <a:t>Mayor</a:t>
            </a:r>
            <a:r>
              <a:rPr lang="es-CL" sz="2400" dirty="0">
                <a:solidFill>
                  <a:schemeClr val="accent1"/>
                </a:solidFill>
                <a:latin typeface="Verdana" pitchFamily="34" charset="0"/>
              </a:rPr>
              <a:t> </a:t>
            </a:r>
            <a:r>
              <a:rPr lang="es-CL" sz="2400" b="1" dirty="0">
                <a:solidFill>
                  <a:schemeClr val="accent1"/>
                </a:solidFill>
                <a:latin typeface="Verdana" pitchFamily="34" charset="0"/>
              </a:rPr>
              <a:t>competitividad </a:t>
            </a:r>
            <a:r>
              <a:rPr lang="es-CL" sz="2000" dirty="0">
                <a:solidFill>
                  <a:schemeClr val="accent1"/>
                </a:solidFill>
                <a:latin typeface="Verdana" pitchFamily="34" charset="0"/>
              </a:rPr>
              <a:t>y </a:t>
            </a:r>
            <a:r>
              <a:rPr lang="es-CL" sz="2400" b="1" dirty="0">
                <a:solidFill>
                  <a:schemeClr val="accent1"/>
                </a:solidFill>
                <a:latin typeface="Verdana" pitchFamily="34" charset="0"/>
              </a:rPr>
              <a:t>participación </a:t>
            </a:r>
            <a:r>
              <a:rPr lang="es-CL" sz="2000" dirty="0">
                <a:solidFill>
                  <a:schemeClr val="accent1"/>
                </a:solidFill>
                <a:latin typeface="Verdana" pitchFamily="34" charset="0"/>
              </a:rPr>
              <a:t>de los proveedores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0718"/>
            <a:ext cx="4219809" cy="300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119" y="3893188"/>
            <a:ext cx="4183762" cy="2513694"/>
          </a:xfrm>
          <a:prstGeom prst="rect">
            <a:avLst/>
          </a:prstGeom>
        </p:spPr>
      </p:pic>
      <p:pic>
        <p:nvPicPr>
          <p:cNvPr id="87043" name="Picture 3" descr="\\DCCPSRVNAS12.dccp\Usuarios$\CatalinaUribe\DocumentosCUE\viviend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548" y="4653137"/>
            <a:ext cx="1319957" cy="14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1 Título"/>
          <p:cNvSpPr>
            <a:spLocks noGrp="1"/>
          </p:cNvSpPr>
          <p:nvPr>
            <p:ph type="title"/>
          </p:nvPr>
        </p:nvSpPr>
        <p:spPr>
          <a:xfrm>
            <a:off x="1664656" y="639020"/>
            <a:ext cx="8218487" cy="836678"/>
          </a:xfrm>
        </p:spPr>
        <p:txBody>
          <a:bodyPr>
            <a:noAutofit/>
          </a:bodyPr>
          <a:lstStyle/>
          <a:p>
            <a:pPr algn="l" eaLnBrk="1" hangingPunct="1"/>
            <a:r>
              <a:rPr lang="es-CL" sz="2000" b="1" dirty="0">
                <a:solidFill>
                  <a:srgbClr val="1F497D"/>
                </a:solidFill>
              </a:rPr>
              <a:t>Monto transado y ahorro en el Mercado Público</a:t>
            </a:r>
            <a:br>
              <a:rPr lang="es-CL" sz="2000" b="1" dirty="0">
                <a:solidFill>
                  <a:srgbClr val="1F497D"/>
                </a:solidFill>
              </a:rPr>
            </a:br>
            <a:endParaRPr lang="es-CL" sz="2000" b="1" dirty="0">
              <a:solidFill>
                <a:srgbClr val="1F497D"/>
              </a:solidFill>
            </a:endParaRPr>
          </a:p>
        </p:txBody>
      </p:sp>
      <p:pic>
        <p:nvPicPr>
          <p:cNvPr id="18437" name="4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7888" y="0"/>
            <a:ext cx="900112" cy="6858000"/>
          </a:xfrm>
        </p:spPr>
      </p:pic>
      <p:grpSp>
        <p:nvGrpSpPr>
          <p:cNvPr id="2" name="Grupo 1"/>
          <p:cNvGrpSpPr/>
          <p:nvPr/>
        </p:nvGrpSpPr>
        <p:grpSpPr>
          <a:xfrm>
            <a:off x="7759254" y="1042733"/>
            <a:ext cx="2729234" cy="1620894"/>
            <a:chOff x="5868144" y="1042733"/>
            <a:chExt cx="2729234" cy="1620894"/>
          </a:xfrm>
        </p:grpSpPr>
        <p:sp>
          <p:nvSpPr>
            <p:cNvPr id="18435" name="AutoShape 14"/>
            <p:cNvSpPr>
              <a:spLocks noChangeArrowheads="1"/>
            </p:cNvSpPr>
            <p:nvPr/>
          </p:nvSpPr>
          <p:spPr bwMode="auto">
            <a:xfrm>
              <a:off x="6091238" y="1042733"/>
              <a:ext cx="2434132" cy="1450163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18438" name="Text Box 9"/>
            <p:cNvSpPr txBox="1">
              <a:spLocks noChangeArrowheads="1"/>
            </p:cNvSpPr>
            <p:nvPr/>
          </p:nvSpPr>
          <p:spPr bwMode="auto">
            <a:xfrm>
              <a:off x="5868144" y="1124744"/>
              <a:ext cx="2729234" cy="1538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MX" sz="4400" b="0" dirty="0">
                  <a:solidFill>
                    <a:prstClr val="white"/>
                  </a:solidFill>
                </a:rPr>
                <a:t>9.100</a:t>
              </a:r>
              <a:r>
                <a:rPr lang="es-MX" sz="1100" b="0" dirty="0">
                  <a:solidFill>
                    <a:prstClr val="white"/>
                  </a:solidFill>
                </a:rPr>
                <a:t> </a:t>
              </a:r>
            </a:p>
            <a:p>
              <a:pPr algn="ctr" eaLnBrk="1" hangingPunct="1"/>
              <a:r>
                <a:rPr lang="es-MX" sz="1600" b="0" dirty="0">
                  <a:solidFill>
                    <a:prstClr val="white"/>
                  </a:solidFill>
                </a:rPr>
                <a:t>millones de dólares </a:t>
              </a:r>
            </a:p>
            <a:p>
              <a:pPr algn="ctr" eaLnBrk="1" hangingPunct="1"/>
              <a:r>
                <a:rPr lang="es-MX" sz="1400" b="0" dirty="0">
                  <a:solidFill>
                    <a:prstClr val="white"/>
                  </a:solidFill>
                </a:rPr>
                <a:t>en </a:t>
              </a:r>
              <a:r>
                <a:rPr lang="es-MX" sz="1600" b="0" dirty="0">
                  <a:solidFill>
                    <a:prstClr val="white"/>
                  </a:solidFill>
                </a:rPr>
                <a:t>montos transados</a:t>
              </a:r>
              <a:endParaRPr lang="es-ES_tradnl" sz="1400" b="0" dirty="0">
                <a:solidFill>
                  <a:prstClr val="white"/>
                </a:solidFill>
              </a:endParaRPr>
            </a:p>
            <a:p>
              <a:pPr algn="ctr" eaLnBrk="1" hangingPunct="1"/>
              <a:endParaRPr lang="es-ES_tradn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968208" y="4245652"/>
            <a:ext cx="1401700" cy="2207684"/>
            <a:chOff x="5739707" y="4245652"/>
            <a:chExt cx="1401700" cy="2207684"/>
          </a:xfrm>
        </p:grpSpPr>
        <p:sp>
          <p:nvSpPr>
            <p:cNvPr id="18434" name="AutoShape 15"/>
            <p:cNvSpPr>
              <a:spLocks noChangeArrowheads="1"/>
            </p:cNvSpPr>
            <p:nvPr/>
          </p:nvSpPr>
          <p:spPr bwMode="auto">
            <a:xfrm>
              <a:off x="5739707" y="4245652"/>
              <a:ext cx="1366837" cy="2207684"/>
            </a:xfrm>
            <a:prstGeom prst="flowChartAlternateProcess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18440" name="Text Box 11"/>
            <p:cNvSpPr txBox="1">
              <a:spLocks noChangeArrowheads="1"/>
            </p:cNvSpPr>
            <p:nvPr/>
          </p:nvSpPr>
          <p:spPr bwMode="auto">
            <a:xfrm>
              <a:off x="5784945" y="4437112"/>
              <a:ext cx="1356462" cy="1969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MX" sz="2000" b="0" dirty="0">
                  <a:solidFill>
                    <a:prstClr val="white"/>
                  </a:solidFill>
                </a:rPr>
                <a:t>ahorro </a:t>
              </a:r>
              <a:r>
                <a:rPr lang="es-MX" b="0" dirty="0">
                  <a:solidFill>
                    <a:prstClr val="white"/>
                  </a:solidFill>
                </a:rPr>
                <a:t>de </a:t>
              </a:r>
            </a:p>
            <a:p>
              <a:pPr eaLnBrk="1" hangingPunct="1"/>
              <a:r>
                <a:rPr lang="es-MX" sz="4800" b="0" dirty="0">
                  <a:solidFill>
                    <a:prstClr val="white"/>
                  </a:solidFill>
                </a:rPr>
                <a:t>333</a:t>
              </a:r>
              <a:r>
                <a:rPr lang="es-MX" sz="4000" b="0" dirty="0">
                  <a:solidFill>
                    <a:prstClr val="white"/>
                  </a:solidFill>
                </a:rPr>
                <a:t> </a:t>
              </a:r>
            </a:p>
            <a:p>
              <a:pPr eaLnBrk="1" hangingPunct="1"/>
              <a:r>
                <a:rPr lang="es-MX" b="0" dirty="0">
                  <a:solidFill>
                    <a:prstClr val="white"/>
                  </a:solidFill>
                </a:rPr>
                <a:t>millones </a:t>
              </a:r>
            </a:p>
            <a:p>
              <a:pPr eaLnBrk="1" hangingPunct="1"/>
              <a:r>
                <a:rPr lang="es-MX" b="0" dirty="0">
                  <a:solidFill>
                    <a:prstClr val="white"/>
                  </a:solidFill>
                </a:rPr>
                <a:t>de dólares</a:t>
              </a:r>
              <a:endParaRPr lang="es-ES_tradnl" b="0" dirty="0">
                <a:solidFill>
                  <a:prstClr val="white"/>
                </a:solidFill>
              </a:endParaRPr>
            </a:p>
            <a:p>
              <a:pPr eaLnBrk="1" hangingPunct="1"/>
              <a:endParaRPr lang="es-ES_tradnl" dirty="0">
                <a:solidFill>
                  <a:srgbClr val="4F81BD"/>
                </a:solidFill>
              </a:endParaRPr>
            </a:p>
          </p:txBody>
        </p:sp>
      </p:grpSp>
      <p:pic>
        <p:nvPicPr>
          <p:cNvPr id="12" name="1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2" y="1475698"/>
            <a:ext cx="3681619" cy="233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7982348" y="2651298"/>
            <a:ext cx="2506140" cy="1425775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4800" dirty="0">
                <a:solidFill>
                  <a:prstClr val="white"/>
                </a:solidFill>
              </a:rPr>
              <a:t>850</a:t>
            </a:r>
            <a:endParaRPr lang="es-MX" sz="1200" dirty="0">
              <a:solidFill>
                <a:prstClr val="white"/>
              </a:solidFill>
            </a:endParaRPr>
          </a:p>
          <a:p>
            <a:pPr algn="ctr"/>
            <a:r>
              <a:rPr lang="es-MX" dirty="0">
                <a:solidFill>
                  <a:prstClr val="white"/>
                </a:solidFill>
              </a:rPr>
              <a:t>Organismos público</a:t>
            </a:r>
          </a:p>
          <a:p>
            <a:pPr algn="ctr"/>
            <a:r>
              <a:rPr lang="es-MX" dirty="0">
                <a:solidFill>
                  <a:prstClr val="white"/>
                </a:solidFill>
              </a:rPr>
              <a:t> comprando</a:t>
            </a:r>
            <a:endParaRPr lang="es-ES_tradnl" sz="1600" dirty="0">
              <a:solidFill>
                <a:prstClr val="white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79375" y="166760"/>
            <a:ext cx="4896545" cy="390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s-CL" sz="1800" kern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sz="2800" smtClean="0"/>
              <a:t>Por qué profesionalizar: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9350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/>
          </p:cNvSpPr>
          <p:nvPr/>
        </p:nvSpPr>
        <p:spPr bwMode="auto">
          <a:xfrm>
            <a:off x="1919536" y="3573016"/>
            <a:ext cx="8208911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111" tIns="53206" rIns="93111" bIns="53206"/>
          <a:lstStyle/>
          <a:p>
            <a:pPr>
              <a:spcAft>
                <a:spcPts val="600"/>
              </a:spcAft>
              <a:buClr>
                <a:srgbClr val="006CB7"/>
              </a:buClr>
              <a:buSzPct val="100000"/>
              <a:defRPr/>
            </a:pPr>
            <a:r>
              <a:rPr lang="es-CL" sz="1650" b="1" u="sng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CAPTAR Y FIDELIZAR proveedores </a:t>
            </a:r>
            <a:r>
              <a:rPr lang="es-CL" sz="1650" b="1" u="sng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competentes</a:t>
            </a:r>
          </a:p>
          <a:p>
            <a:pPr lvl="0"/>
            <a:endParaRPr lang="es-CL" sz="165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5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de retención y consolidación de proveedores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5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5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de captación de proveedores en los rubro-región menos competitivos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5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5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Bloqueo en el portal de compras, de empresas condenadas por prácticas antisindicales en el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98748" indent="-198748" defTabSz="957496">
              <a:defRPr/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  <a:sym typeface="Helvetica" charset="0"/>
            </a:endParaRP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4799856" y="1041191"/>
            <a:ext cx="352839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57263"/>
            <a:r>
              <a:rPr lang="es-CL" sz="2000" dirty="0">
                <a:solidFill>
                  <a:schemeClr val="accent1"/>
                </a:solidFill>
                <a:latin typeface="Verdana" pitchFamily="34" charset="0"/>
              </a:rPr>
              <a:t>Mayor</a:t>
            </a:r>
            <a:r>
              <a:rPr lang="es-CL" sz="2400" dirty="0">
                <a:solidFill>
                  <a:schemeClr val="accent1"/>
                </a:solidFill>
                <a:latin typeface="Verdana" pitchFamily="34" charset="0"/>
              </a:rPr>
              <a:t> </a:t>
            </a:r>
            <a:r>
              <a:rPr lang="es-CL" sz="2400" b="1" dirty="0">
                <a:solidFill>
                  <a:schemeClr val="accent1"/>
                </a:solidFill>
                <a:latin typeface="Verdana" pitchFamily="34" charset="0"/>
              </a:rPr>
              <a:t>competitividad </a:t>
            </a:r>
            <a:r>
              <a:rPr lang="es-CL" sz="2000" dirty="0">
                <a:solidFill>
                  <a:schemeClr val="accent1"/>
                </a:solidFill>
                <a:latin typeface="Verdana" pitchFamily="34" charset="0"/>
              </a:rPr>
              <a:t>y </a:t>
            </a:r>
            <a:r>
              <a:rPr lang="es-CL" sz="2400" b="1" dirty="0">
                <a:solidFill>
                  <a:schemeClr val="accent1"/>
                </a:solidFill>
                <a:latin typeface="Verdana" pitchFamily="34" charset="0"/>
              </a:rPr>
              <a:t>participación </a:t>
            </a:r>
            <a:r>
              <a:rPr lang="es-CL" sz="2000" dirty="0">
                <a:solidFill>
                  <a:schemeClr val="accent1"/>
                </a:solidFill>
                <a:latin typeface="Verdana" pitchFamily="34" charset="0"/>
              </a:rPr>
              <a:t>de los proveedores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60648"/>
            <a:ext cx="3927914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/>
          </p:cNvSpPr>
          <p:nvPr/>
        </p:nvSpPr>
        <p:spPr bwMode="auto">
          <a:xfrm>
            <a:off x="1919537" y="2979068"/>
            <a:ext cx="8208911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111" tIns="53206" rIns="93111" bIns="53206"/>
          <a:lstStyle/>
          <a:p>
            <a:pPr>
              <a:spcAft>
                <a:spcPts val="600"/>
              </a:spcAft>
              <a:buClr>
                <a:srgbClr val="006CB7"/>
              </a:buClr>
              <a:buSzPct val="100000"/>
            </a:pPr>
            <a:r>
              <a:rPr lang="es-CL" sz="1650" b="1" u="sng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Facilitar la participación en el sistema</a:t>
            </a:r>
          </a:p>
          <a:p>
            <a:pPr>
              <a:spcAft>
                <a:spcPts val="600"/>
              </a:spcAft>
              <a:buClr>
                <a:srgbClr val="006CB7"/>
              </a:buClr>
              <a:buSzPct val="100000"/>
            </a:pPr>
            <a:endParaRPr lang="es-CL" sz="1650" b="1" u="sng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6CB7"/>
              </a:buClr>
              <a:buSzPct val="100000"/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60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fortalecer el match oferta demanda; encuentros público privado, funcionalidades del sistema.</a:t>
            </a:r>
          </a:p>
          <a:p>
            <a:pPr marL="285750" indent="-285750">
              <a:spcAft>
                <a:spcPts val="600"/>
              </a:spcAft>
              <a:buClr>
                <a:srgbClr val="006CB7"/>
              </a:buClr>
              <a:buSzPct val="100000"/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6CB7"/>
              </a:buClr>
              <a:buSzPct val="100000"/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para disminuir la burocracia; evaluación,  calificación de proveedores e historial de su comportamiento contractual y promoción de garantías electrónicas.</a:t>
            </a:r>
          </a:p>
          <a:p>
            <a:pPr>
              <a:spcAft>
                <a:spcPts val="600"/>
              </a:spcAft>
              <a:buClr>
                <a:srgbClr val="006CB7"/>
              </a:buClr>
              <a:buSzPct val="100000"/>
            </a:pPr>
            <a:endParaRPr lang="es-CL" sz="1650" b="1" u="sng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  <a:sym typeface="Helvetica" charset="0"/>
            </a:endParaRPr>
          </a:p>
        </p:txBody>
      </p:sp>
      <p:sp>
        <p:nvSpPr>
          <p:cNvPr id="15" name="1 Rectángulo"/>
          <p:cNvSpPr>
            <a:spLocks noChangeArrowheads="1"/>
          </p:cNvSpPr>
          <p:nvPr/>
        </p:nvSpPr>
        <p:spPr bwMode="auto">
          <a:xfrm>
            <a:off x="1343223" y="656790"/>
            <a:ext cx="352839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57263"/>
            <a:r>
              <a:rPr lang="es-CL" sz="2000" dirty="0">
                <a:solidFill>
                  <a:schemeClr val="accent1"/>
                </a:solidFill>
                <a:latin typeface="Verdana" pitchFamily="34" charset="0"/>
              </a:rPr>
              <a:t>Mayor</a:t>
            </a:r>
            <a:r>
              <a:rPr lang="es-CL" sz="2400" dirty="0">
                <a:solidFill>
                  <a:schemeClr val="accent1"/>
                </a:solidFill>
                <a:latin typeface="Verdana" pitchFamily="34" charset="0"/>
              </a:rPr>
              <a:t> </a:t>
            </a:r>
            <a:r>
              <a:rPr lang="es-CL" sz="2400" b="1" dirty="0">
                <a:solidFill>
                  <a:schemeClr val="accent1"/>
                </a:solidFill>
                <a:latin typeface="Verdana" pitchFamily="34" charset="0"/>
              </a:rPr>
              <a:t>competitividad </a:t>
            </a:r>
            <a:r>
              <a:rPr lang="es-CL" sz="2000" dirty="0">
                <a:solidFill>
                  <a:schemeClr val="accent1"/>
                </a:solidFill>
                <a:latin typeface="Verdana" pitchFamily="34" charset="0"/>
              </a:rPr>
              <a:t>y </a:t>
            </a:r>
            <a:r>
              <a:rPr lang="es-CL" sz="2400" b="1" dirty="0">
                <a:solidFill>
                  <a:schemeClr val="accent1"/>
                </a:solidFill>
                <a:latin typeface="Verdana" pitchFamily="34" charset="0"/>
              </a:rPr>
              <a:t>participación </a:t>
            </a:r>
            <a:r>
              <a:rPr lang="es-CL" sz="2000" dirty="0">
                <a:solidFill>
                  <a:schemeClr val="accent1"/>
                </a:solidFill>
                <a:latin typeface="Verdana" pitchFamily="34" charset="0"/>
              </a:rPr>
              <a:t>de los proveedores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-1" r="-1145" b="38324"/>
          <a:stretch/>
        </p:blipFill>
        <p:spPr>
          <a:xfrm>
            <a:off x="5436124" y="1"/>
            <a:ext cx="3915847" cy="29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51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355932" y="5780006"/>
            <a:ext cx="7467600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 flipV="1">
            <a:off x="2299066" y="707010"/>
            <a:ext cx="56866" cy="5072996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432131" y="4055982"/>
            <a:ext cx="1740800" cy="138588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Enrolamiento y capacitación </a:t>
            </a:r>
            <a:r>
              <a:rPr lang="es-C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básica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890083" y="5904760"/>
            <a:ext cx="19175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s-CL" sz="11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Adopción del sistema </a:t>
            </a:r>
            <a:endParaRPr lang="es-ES" sz="1100" b="1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6200000">
            <a:off x="1215913" y="2285288"/>
            <a:ext cx="18133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s-ES" sz="11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Madurez del sistema</a:t>
            </a:r>
          </a:p>
        </p:txBody>
      </p:sp>
      <p:sp>
        <p:nvSpPr>
          <p:cNvPr id="11" name="Arc 11"/>
          <p:cNvSpPr>
            <a:spLocks/>
          </p:cNvSpPr>
          <p:nvPr/>
        </p:nvSpPr>
        <p:spPr bwMode="auto">
          <a:xfrm>
            <a:off x="2355932" y="3582186"/>
            <a:ext cx="2594703" cy="2197820"/>
          </a:xfrm>
          <a:custGeom>
            <a:avLst/>
            <a:gdLst>
              <a:gd name="T0" fmla="*/ 0 w 21600"/>
              <a:gd name="T1" fmla="*/ 0 h 23953"/>
              <a:gd name="T2" fmla="*/ 2147483647 w 21600"/>
              <a:gd name="T3" fmla="*/ 2147483647 h 23953"/>
              <a:gd name="T4" fmla="*/ 0 w 21600"/>
              <a:gd name="T5" fmla="*/ 2147483647 h 23953"/>
              <a:gd name="T6" fmla="*/ 0 60000 65536"/>
              <a:gd name="T7" fmla="*/ 0 60000 65536"/>
              <a:gd name="T8" fmla="*/ 0 60000 65536"/>
              <a:gd name="T9" fmla="*/ 0 w 21600"/>
              <a:gd name="T10" fmla="*/ 0 h 23953"/>
              <a:gd name="T11" fmla="*/ 21600 w 21600"/>
              <a:gd name="T12" fmla="*/ 23953 h 239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95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86"/>
                  <a:pt x="21557" y="23171"/>
                  <a:pt x="21471" y="23953"/>
                </a:cubicBezTo>
              </a:path>
              <a:path w="21600" h="2395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86"/>
                  <a:pt x="21557" y="23171"/>
                  <a:pt x="21471" y="2395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CL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Arc 12"/>
          <p:cNvSpPr>
            <a:spLocks/>
          </p:cNvSpPr>
          <p:nvPr/>
        </p:nvSpPr>
        <p:spPr bwMode="auto">
          <a:xfrm>
            <a:off x="2432133" y="2469823"/>
            <a:ext cx="5013750" cy="3386383"/>
          </a:xfrm>
          <a:custGeom>
            <a:avLst/>
            <a:gdLst>
              <a:gd name="T0" fmla="*/ 0 w 21596"/>
              <a:gd name="T1" fmla="*/ 0 h 21600"/>
              <a:gd name="T2" fmla="*/ 2147483647 w 21596"/>
              <a:gd name="T3" fmla="*/ 2147483647 h 21600"/>
              <a:gd name="T4" fmla="*/ 0 w 2159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6"/>
              <a:gd name="T10" fmla="*/ 0 h 21600"/>
              <a:gd name="T11" fmla="*/ 21596 w 215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600" fill="none" extrusionOk="0">
                <a:moveTo>
                  <a:pt x="-1" y="0"/>
                </a:moveTo>
                <a:cubicBezTo>
                  <a:pt x="11777" y="0"/>
                  <a:pt x="21383" y="9434"/>
                  <a:pt x="21596" y="21209"/>
                </a:cubicBezTo>
              </a:path>
              <a:path w="21596" h="21600" stroke="0" extrusionOk="0">
                <a:moveTo>
                  <a:pt x="-1" y="0"/>
                </a:moveTo>
                <a:cubicBezTo>
                  <a:pt x="11777" y="0"/>
                  <a:pt x="21383" y="9434"/>
                  <a:pt x="21596" y="2120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CL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760744" y="5518069"/>
            <a:ext cx="5485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s-ES" sz="11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Ayer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355144" y="5518069"/>
            <a:ext cx="4908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s-E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Hoy</a:t>
            </a:r>
          </a:p>
        </p:txBody>
      </p:sp>
      <p:sp>
        <p:nvSpPr>
          <p:cNvPr id="18" name="Arc 12"/>
          <p:cNvSpPr>
            <a:spLocks/>
          </p:cNvSpPr>
          <p:nvPr/>
        </p:nvSpPr>
        <p:spPr bwMode="auto">
          <a:xfrm>
            <a:off x="2298510" y="939259"/>
            <a:ext cx="6591572" cy="4896243"/>
          </a:xfrm>
          <a:custGeom>
            <a:avLst/>
            <a:gdLst>
              <a:gd name="T0" fmla="*/ 0 w 21596"/>
              <a:gd name="T1" fmla="*/ 0 h 21600"/>
              <a:gd name="T2" fmla="*/ 2147483647 w 21596"/>
              <a:gd name="T3" fmla="*/ 2147483647 h 21600"/>
              <a:gd name="T4" fmla="*/ 0 w 2159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6"/>
              <a:gd name="T10" fmla="*/ 0 h 21600"/>
              <a:gd name="T11" fmla="*/ 21596 w 215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600" fill="none" extrusionOk="0">
                <a:moveTo>
                  <a:pt x="-1" y="0"/>
                </a:moveTo>
                <a:cubicBezTo>
                  <a:pt x="11777" y="0"/>
                  <a:pt x="21383" y="9434"/>
                  <a:pt x="21596" y="21209"/>
                </a:cubicBezTo>
              </a:path>
              <a:path w="21596" h="21600" stroke="0" extrusionOk="0">
                <a:moveTo>
                  <a:pt x="-1" y="0"/>
                </a:moveTo>
                <a:cubicBezTo>
                  <a:pt x="11777" y="0"/>
                  <a:pt x="21383" y="9434"/>
                  <a:pt x="21596" y="2120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s-CL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481656" y="1562695"/>
            <a:ext cx="2087088" cy="134544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y mejoramiento de la competitividad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438544" y="2908138"/>
            <a:ext cx="1940556" cy="1385413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Asesoría especializada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Queremos formar proveedores más competentes y competitivos</a:t>
            </a:r>
            <a:br>
              <a:rPr lang="es-CL" sz="2400" dirty="0"/>
            </a:b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1841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919536" y="1196752"/>
          <a:ext cx="8425764" cy="48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204"/>
                <a:gridCol w="2043032"/>
                <a:gridCol w="1281489"/>
                <a:gridCol w="34710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Enfoque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Programa</a:t>
                      </a:r>
                      <a:r>
                        <a:rPr lang="es-MX" baseline="0" dirty="0" smtClean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Modalidad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Cobertura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Capacitación</a:t>
                      </a:r>
                      <a:r>
                        <a:rPr lang="es-MX" b="1" baseline="0" dirty="0" smtClean="0"/>
                        <a:t> básica</a:t>
                      </a:r>
                      <a:endParaRPr lang="es-C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Taller de compras</a:t>
                      </a:r>
                      <a:r>
                        <a:rPr lang="es-MX" baseline="0" dirty="0" smtClean="0"/>
                        <a:t> públicas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Presencial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Capitales</a:t>
                      </a:r>
                      <a:r>
                        <a:rPr lang="es-MX" sz="1600" baseline="0" dirty="0" smtClean="0"/>
                        <a:t> regionales</a:t>
                      </a:r>
                      <a:r>
                        <a:rPr lang="es-MX" sz="1600" dirty="0" smtClean="0"/>
                        <a:t>,</a:t>
                      </a:r>
                      <a:r>
                        <a:rPr lang="es-MX" sz="1600" baseline="0" dirty="0" smtClean="0"/>
                        <a:t> a través de Universidad Santo Tomás.</a:t>
                      </a:r>
                      <a:endParaRPr lang="es-CL" sz="1600" dirty="0"/>
                    </a:p>
                  </a:txBody>
                  <a:tcPr/>
                </a:tc>
              </a:tr>
              <a:tr h="4292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E-</a:t>
                      </a:r>
                      <a:r>
                        <a:rPr lang="es-MX" dirty="0" err="1" smtClean="0"/>
                        <a:t>Learning</a:t>
                      </a:r>
                      <a:r>
                        <a:rPr lang="es-MX" dirty="0" smtClean="0"/>
                        <a:t> básico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Online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Nacional, a través de herramienta </a:t>
                      </a:r>
                      <a:r>
                        <a:rPr lang="es-MX" sz="1600" dirty="0" err="1" smtClean="0"/>
                        <a:t>Moodle</a:t>
                      </a:r>
                      <a:r>
                        <a:rPr lang="es-MX" sz="1600" dirty="0" smtClean="0"/>
                        <a:t>.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Asesoría Especializada</a:t>
                      </a:r>
                      <a:endParaRPr lang="es-C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Asesoría Especializada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Presencial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Capitales regionales,</a:t>
                      </a:r>
                      <a:r>
                        <a:rPr lang="es-MX" sz="1600" baseline="0" dirty="0" smtClean="0"/>
                        <a:t> a través de Centros ChileCompra.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Taller especializados (</a:t>
                      </a:r>
                      <a:r>
                        <a:rPr lang="es-MX" dirty="0" err="1" smtClean="0"/>
                        <a:t>Webinar</a:t>
                      </a:r>
                      <a:r>
                        <a:rPr lang="es-MX" dirty="0" smtClean="0"/>
                        <a:t>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Online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Nacional,</a:t>
                      </a:r>
                      <a:r>
                        <a:rPr lang="es-MX" sz="1600" baseline="0" dirty="0" smtClean="0"/>
                        <a:t> a través de herramienta </a:t>
                      </a:r>
                      <a:r>
                        <a:rPr lang="es-MX" sz="1600" baseline="0" dirty="0" err="1" smtClean="0"/>
                        <a:t>WebEx</a:t>
                      </a:r>
                      <a:r>
                        <a:rPr lang="es-MX" sz="1600" baseline="0" dirty="0" smtClean="0"/>
                        <a:t>.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Desarrollo y mejoramiento de la competitividad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Programa Gestión</a:t>
                      </a:r>
                      <a:r>
                        <a:rPr lang="es-MX" baseline="0" dirty="0" smtClean="0"/>
                        <a:t> Comercial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Presencial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Región Metropolitana.</a:t>
                      </a:r>
                      <a:r>
                        <a:rPr lang="es-MX" sz="1600" baseline="0" dirty="0" smtClean="0"/>
                        <a:t> 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Programa Mentores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Presencial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Regiones: Metropolitana, Los Lagos y Valparaíso.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Encuentros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público-privados y Encuentros regionales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Presencial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Región Metropolitana:</a:t>
                      </a:r>
                      <a:r>
                        <a:rPr lang="es-MX" sz="1600" baseline="0" dirty="0" smtClean="0"/>
                        <a:t> Rubro TI, Construcción y Alimentos.</a:t>
                      </a:r>
                    </a:p>
                    <a:p>
                      <a:r>
                        <a:rPr lang="es-MX" sz="1600" baseline="0" dirty="0" smtClean="0"/>
                        <a:t>Regionales: Puerto Montt, Concepción, Valparaíso, Iquique. </a:t>
                      </a:r>
                      <a:endParaRPr lang="es-C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Canales de capacitación para proveedores</a:t>
            </a:r>
            <a:br>
              <a:rPr lang="es-CL" sz="2400" dirty="0"/>
            </a:b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225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89008" y="10827"/>
            <a:ext cx="402020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Lanzamiento </a:t>
            </a: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Programa mentores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93200" y="1731951"/>
            <a:ext cx="2383863" cy="344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Encuentros público-Privados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637133" y="10828"/>
            <a:ext cx="4010888" cy="891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Lanzamiento Programa de Mejoramiento de la Gestión Comercial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83" y="2078432"/>
            <a:ext cx="3647331" cy="2399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5430" y="4438555"/>
            <a:ext cx="3439433" cy="241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14"/>
          <p:cNvSpPr/>
          <p:nvPr/>
        </p:nvSpPr>
        <p:spPr>
          <a:xfrm>
            <a:off x="7659524" y="3736215"/>
            <a:ext cx="29884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E-</a:t>
            </a:r>
            <a:r>
              <a:rPr lang="es-CL" sz="2000" b="1" dirty="0" err="1">
                <a:solidFill>
                  <a:schemeClr val="tx1"/>
                </a:solidFill>
              </a:rPr>
              <a:t>Learning</a:t>
            </a:r>
            <a:r>
              <a:rPr lang="es-CL" sz="2000" b="1" dirty="0">
                <a:solidFill>
                  <a:schemeClr val="tx1"/>
                </a:solidFill>
              </a:rPr>
              <a:t> básico proveedores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758821" y="3759348"/>
            <a:ext cx="29884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err="1">
                <a:solidFill>
                  <a:schemeClr val="tx1"/>
                </a:solidFill>
              </a:rPr>
              <a:t>Webinar</a:t>
            </a:r>
            <a:r>
              <a:rPr lang="es-CL" sz="2000" b="1" dirty="0">
                <a:solidFill>
                  <a:schemeClr val="tx1"/>
                </a:solidFill>
              </a:rPr>
              <a:t> Especializados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64" y="733736"/>
            <a:ext cx="3357957" cy="2528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75" y="683665"/>
            <a:ext cx="3399822" cy="2477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r="1477"/>
          <a:stretch/>
        </p:blipFill>
        <p:spPr>
          <a:xfrm>
            <a:off x="1572548" y="4269185"/>
            <a:ext cx="3453125" cy="246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9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551384" y="1699352"/>
            <a:ext cx="8160907" cy="1801656"/>
          </a:xfrm>
        </p:spPr>
        <p:txBody>
          <a:bodyPr/>
          <a:lstStyle/>
          <a:p>
            <a:r>
              <a:rPr lang="es-CL" sz="8000" dirty="0"/>
              <a:t>Gracias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871864" y="4869160"/>
            <a:ext cx="324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Roberto.Pinedo@Chilecompra.cl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Subtítulo 3"/>
          <p:cNvSpPr txBox="1">
            <a:spLocks/>
          </p:cNvSpPr>
          <p:nvPr/>
        </p:nvSpPr>
        <p:spPr>
          <a:xfrm>
            <a:off x="4871864" y="3717032"/>
            <a:ext cx="4176465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72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5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35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lang="es-CL" sz="135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Roberto Pinedo</a:t>
            </a:r>
          </a:p>
          <a:p>
            <a:r>
              <a:rPr lang="es-MX" sz="2400" dirty="0" smtClean="0"/>
              <a:t>Director </a:t>
            </a:r>
            <a:r>
              <a:rPr lang="es-MX" sz="2400" dirty="0" err="1" smtClean="0"/>
              <a:t>ChileCompra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8198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1675066" y="158310"/>
            <a:ext cx="1641069" cy="1299557"/>
          </a:xfrm>
          <a:prstGeom prst="roundRect">
            <a:avLst>
              <a:gd name="adj" fmla="val 16667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4000" dirty="0">
                <a:solidFill>
                  <a:prstClr val="white"/>
                </a:solidFill>
              </a:rPr>
              <a:t>850</a:t>
            </a:r>
            <a:endParaRPr lang="es-MX" sz="1050" dirty="0">
              <a:solidFill>
                <a:prstClr val="white"/>
              </a:solidFill>
            </a:endParaRPr>
          </a:p>
          <a:p>
            <a:pPr algn="ctr"/>
            <a:r>
              <a:rPr lang="es-MX" sz="1400" dirty="0">
                <a:solidFill>
                  <a:prstClr val="white"/>
                </a:solidFill>
              </a:rPr>
              <a:t>Organismos públicos</a:t>
            </a:r>
          </a:p>
          <a:p>
            <a:pPr algn="ctr"/>
            <a:r>
              <a:rPr lang="es-MX" sz="1400" dirty="0">
                <a:solidFill>
                  <a:prstClr val="white"/>
                </a:solidFill>
              </a:rPr>
              <a:t> comprando</a:t>
            </a:r>
            <a:endParaRPr lang="es-ES_tradnl" sz="1200" dirty="0">
              <a:solidFill>
                <a:prstClr val="white"/>
              </a:solidFill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4763880" y="2249745"/>
            <a:ext cx="2126655" cy="655128"/>
          </a:xfrm>
          <a:custGeom>
            <a:avLst/>
            <a:gdLst>
              <a:gd name="connsiteX0" fmla="*/ 0 w 4053840"/>
              <a:gd name="connsiteY0" fmla="*/ 0 h 655126"/>
              <a:gd name="connsiteX1" fmla="*/ 3726277 w 4053840"/>
              <a:gd name="connsiteY1" fmla="*/ 0 h 655126"/>
              <a:gd name="connsiteX2" fmla="*/ 4053840 w 4053840"/>
              <a:gd name="connsiteY2" fmla="*/ 327563 h 655126"/>
              <a:gd name="connsiteX3" fmla="*/ 3726277 w 4053840"/>
              <a:gd name="connsiteY3" fmla="*/ 655126 h 655126"/>
              <a:gd name="connsiteX4" fmla="*/ 0 w 4053840"/>
              <a:gd name="connsiteY4" fmla="*/ 655126 h 655126"/>
              <a:gd name="connsiteX5" fmla="*/ 0 w 4053840"/>
              <a:gd name="connsiteY5" fmla="*/ 0 h 6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655126">
                <a:moveTo>
                  <a:pt x="4053840" y="655125"/>
                </a:moveTo>
                <a:lnTo>
                  <a:pt x="327563" y="655125"/>
                </a:lnTo>
                <a:lnTo>
                  <a:pt x="0" y="327563"/>
                </a:lnTo>
                <a:lnTo>
                  <a:pt x="327563" y="1"/>
                </a:lnTo>
                <a:lnTo>
                  <a:pt x="4053840" y="1"/>
                </a:lnTo>
                <a:lnTo>
                  <a:pt x="4053840" y="6551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674" tIns="114301" rIns="213360" bIns="114301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Universidad</a:t>
            </a:r>
          </a:p>
        </p:txBody>
      </p:sp>
      <p:sp>
        <p:nvSpPr>
          <p:cNvPr id="21" name="20 Forma libre"/>
          <p:cNvSpPr/>
          <p:nvPr/>
        </p:nvSpPr>
        <p:spPr>
          <a:xfrm>
            <a:off x="4307723" y="2964905"/>
            <a:ext cx="2582813" cy="655128"/>
          </a:xfrm>
          <a:custGeom>
            <a:avLst/>
            <a:gdLst>
              <a:gd name="connsiteX0" fmla="*/ 0 w 4053840"/>
              <a:gd name="connsiteY0" fmla="*/ 0 h 655126"/>
              <a:gd name="connsiteX1" fmla="*/ 3726277 w 4053840"/>
              <a:gd name="connsiteY1" fmla="*/ 0 h 655126"/>
              <a:gd name="connsiteX2" fmla="*/ 4053840 w 4053840"/>
              <a:gd name="connsiteY2" fmla="*/ 327563 h 655126"/>
              <a:gd name="connsiteX3" fmla="*/ 3726277 w 4053840"/>
              <a:gd name="connsiteY3" fmla="*/ 655126 h 655126"/>
              <a:gd name="connsiteX4" fmla="*/ 0 w 4053840"/>
              <a:gd name="connsiteY4" fmla="*/ 655126 h 655126"/>
              <a:gd name="connsiteX5" fmla="*/ 0 w 4053840"/>
              <a:gd name="connsiteY5" fmla="*/ 0 h 6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655126">
                <a:moveTo>
                  <a:pt x="4053840" y="655125"/>
                </a:moveTo>
                <a:lnTo>
                  <a:pt x="327563" y="655125"/>
                </a:lnTo>
                <a:lnTo>
                  <a:pt x="0" y="327563"/>
                </a:lnTo>
                <a:lnTo>
                  <a:pt x="327563" y="1"/>
                </a:lnTo>
                <a:lnTo>
                  <a:pt x="4053840" y="1"/>
                </a:lnTo>
                <a:lnTo>
                  <a:pt x="4053840" y="6551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674" tIns="114301" rIns="213360" bIns="114301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FFAA y de Orden</a:t>
            </a:r>
          </a:p>
        </p:txBody>
      </p:sp>
      <p:sp>
        <p:nvSpPr>
          <p:cNvPr id="23" name="22 Forma libre"/>
          <p:cNvSpPr/>
          <p:nvPr/>
        </p:nvSpPr>
        <p:spPr>
          <a:xfrm>
            <a:off x="3861363" y="3678055"/>
            <a:ext cx="3029173" cy="655126"/>
          </a:xfrm>
          <a:custGeom>
            <a:avLst/>
            <a:gdLst>
              <a:gd name="connsiteX0" fmla="*/ 0 w 4053840"/>
              <a:gd name="connsiteY0" fmla="*/ 0 h 655126"/>
              <a:gd name="connsiteX1" fmla="*/ 3726277 w 4053840"/>
              <a:gd name="connsiteY1" fmla="*/ 0 h 655126"/>
              <a:gd name="connsiteX2" fmla="*/ 4053840 w 4053840"/>
              <a:gd name="connsiteY2" fmla="*/ 327563 h 655126"/>
              <a:gd name="connsiteX3" fmla="*/ 3726277 w 4053840"/>
              <a:gd name="connsiteY3" fmla="*/ 655126 h 655126"/>
              <a:gd name="connsiteX4" fmla="*/ 0 w 4053840"/>
              <a:gd name="connsiteY4" fmla="*/ 655126 h 655126"/>
              <a:gd name="connsiteX5" fmla="*/ 0 w 4053840"/>
              <a:gd name="connsiteY5" fmla="*/ 0 h 6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655126">
                <a:moveTo>
                  <a:pt x="4053840" y="655125"/>
                </a:moveTo>
                <a:lnTo>
                  <a:pt x="327563" y="655125"/>
                </a:lnTo>
                <a:lnTo>
                  <a:pt x="0" y="327563"/>
                </a:lnTo>
                <a:lnTo>
                  <a:pt x="327563" y="1"/>
                </a:lnTo>
                <a:lnTo>
                  <a:pt x="4053840" y="1"/>
                </a:lnTo>
                <a:lnTo>
                  <a:pt x="4053840" y="6551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674" tIns="114300" rIns="213360" bIns="1143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Municipio</a:t>
            </a:r>
            <a:endParaRPr lang="es-CL" sz="3000" b="1" dirty="0"/>
          </a:p>
        </p:txBody>
      </p:sp>
      <p:sp>
        <p:nvSpPr>
          <p:cNvPr id="25" name="24 Forma libre"/>
          <p:cNvSpPr/>
          <p:nvPr/>
        </p:nvSpPr>
        <p:spPr>
          <a:xfrm>
            <a:off x="3213291" y="4412852"/>
            <a:ext cx="3677245" cy="655127"/>
          </a:xfrm>
          <a:custGeom>
            <a:avLst/>
            <a:gdLst>
              <a:gd name="connsiteX0" fmla="*/ 0 w 4053840"/>
              <a:gd name="connsiteY0" fmla="*/ 0 h 655126"/>
              <a:gd name="connsiteX1" fmla="*/ 3726277 w 4053840"/>
              <a:gd name="connsiteY1" fmla="*/ 0 h 655126"/>
              <a:gd name="connsiteX2" fmla="*/ 4053840 w 4053840"/>
              <a:gd name="connsiteY2" fmla="*/ 327563 h 655126"/>
              <a:gd name="connsiteX3" fmla="*/ 3726277 w 4053840"/>
              <a:gd name="connsiteY3" fmla="*/ 655126 h 655126"/>
              <a:gd name="connsiteX4" fmla="*/ 0 w 4053840"/>
              <a:gd name="connsiteY4" fmla="*/ 655126 h 655126"/>
              <a:gd name="connsiteX5" fmla="*/ 0 w 4053840"/>
              <a:gd name="connsiteY5" fmla="*/ 0 h 6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655126">
                <a:moveTo>
                  <a:pt x="4053840" y="655125"/>
                </a:moveTo>
                <a:lnTo>
                  <a:pt x="327563" y="655125"/>
                </a:lnTo>
                <a:lnTo>
                  <a:pt x="0" y="327563"/>
                </a:lnTo>
                <a:lnTo>
                  <a:pt x="327563" y="1"/>
                </a:lnTo>
                <a:lnTo>
                  <a:pt x="4053840" y="1"/>
                </a:lnTo>
                <a:lnTo>
                  <a:pt x="4053840" y="6551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674" tIns="114301" rIns="213360" bIns="1143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Salud</a:t>
            </a:r>
          </a:p>
        </p:txBody>
      </p:sp>
      <p:sp>
        <p:nvSpPr>
          <p:cNvPr id="27" name="26 Forma libre"/>
          <p:cNvSpPr/>
          <p:nvPr/>
        </p:nvSpPr>
        <p:spPr>
          <a:xfrm>
            <a:off x="2637227" y="5150138"/>
            <a:ext cx="4253309" cy="655127"/>
          </a:xfrm>
          <a:custGeom>
            <a:avLst/>
            <a:gdLst>
              <a:gd name="connsiteX0" fmla="*/ 0 w 4053840"/>
              <a:gd name="connsiteY0" fmla="*/ 0 h 655126"/>
              <a:gd name="connsiteX1" fmla="*/ 3726277 w 4053840"/>
              <a:gd name="connsiteY1" fmla="*/ 0 h 655126"/>
              <a:gd name="connsiteX2" fmla="*/ 4053840 w 4053840"/>
              <a:gd name="connsiteY2" fmla="*/ 327563 h 655126"/>
              <a:gd name="connsiteX3" fmla="*/ 3726277 w 4053840"/>
              <a:gd name="connsiteY3" fmla="*/ 655126 h 655126"/>
              <a:gd name="connsiteX4" fmla="*/ 0 w 4053840"/>
              <a:gd name="connsiteY4" fmla="*/ 655126 h 655126"/>
              <a:gd name="connsiteX5" fmla="*/ 0 w 4053840"/>
              <a:gd name="connsiteY5" fmla="*/ 0 h 6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655126">
                <a:moveTo>
                  <a:pt x="4053840" y="655125"/>
                </a:moveTo>
                <a:lnTo>
                  <a:pt x="327563" y="655125"/>
                </a:lnTo>
                <a:lnTo>
                  <a:pt x="0" y="327563"/>
                </a:lnTo>
                <a:lnTo>
                  <a:pt x="327563" y="1"/>
                </a:lnTo>
                <a:lnTo>
                  <a:pt x="4053840" y="1"/>
                </a:lnTo>
                <a:lnTo>
                  <a:pt x="4053840" y="6551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674" tIns="114301" rIns="213360" bIns="1143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b="1" dirty="0"/>
              <a:t>Gobierno Central</a:t>
            </a:r>
          </a:p>
        </p:txBody>
      </p:sp>
      <p:sp>
        <p:nvSpPr>
          <p:cNvPr id="31" name="30 Elipse"/>
          <p:cNvSpPr/>
          <p:nvPr/>
        </p:nvSpPr>
        <p:spPr>
          <a:xfrm>
            <a:off x="4007768" y="2224972"/>
            <a:ext cx="1008112" cy="6279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2,5</a:t>
            </a:r>
            <a:r>
              <a:rPr lang="es-CL" sz="1200" b="1" dirty="0"/>
              <a:t>%</a:t>
            </a:r>
            <a:endParaRPr lang="es-CL" sz="2000" b="1" dirty="0"/>
          </a:p>
        </p:txBody>
      </p:sp>
      <p:sp>
        <p:nvSpPr>
          <p:cNvPr id="32" name="31 Elipse"/>
          <p:cNvSpPr/>
          <p:nvPr/>
        </p:nvSpPr>
        <p:spPr>
          <a:xfrm>
            <a:off x="3575720" y="2924945"/>
            <a:ext cx="1008112" cy="6279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7,9</a:t>
            </a:r>
            <a:r>
              <a:rPr lang="es-CL" sz="1200" b="1" dirty="0"/>
              <a:t>%</a:t>
            </a:r>
            <a:endParaRPr lang="es-CL" sz="2400" b="1" dirty="0"/>
          </a:p>
        </p:txBody>
      </p:sp>
      <p:sp>
        <p:nvSpPr>
          <p:cNvPr id="33" name="32 Elipse"/>
          <p:cNvSpPr/>
          <p:nvPr/>
        </p:nvSpPr>
        <p:spPr>
          <a:xfrm>
            <a:off x="3143672" y="3645025"/>
            <a:ext cx="1008112" cy="6279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27,8</a:t>
            </a:r>
            <a:r>
              <a:rPr lang="es-CL" sz="1200" b="1" dirty="0"/>
              <a:t>%</a:t>
            </a:r>
            <a:endParaRPr lang="es-CL" sz="2400" b="1" dirty="0"/>
          </a:p>
        </p:txBody>
      </p:sp>
      <p:sp>
        <p:nvSpPr>
          <p:cNvPr id="34" name="33 Elipse"/>
          <p:cNvSpPr/>
          <p:nvPr/>
        </p:nvSpPr>
        <p:spPr>
          <a:xfrm>
            <a:off x="2567608" y="4385212"/>
            <a:ext cx="1008112" cy="6279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29,6</a:t>
            </a:r>
            <a:r>
              <a:rPr lang="es-CL" sz="1200" b="1" dirty="0"/>
              <a:t>%</a:t>
            </a:r>
            <a:endParaRPr lang="es-CL" sz="2000" b="1" dirty="0"/>
          </a:p>
        </p:txBody>
      </p:sp>
      <p:sp>
        <p:nvSpPr>
          <p:cNvPr id="35" name="34 Elipse"/>
          <p:cNvSpPr/>
          <p:nvPr/>
        </p:nvSpPr>
        <p:spPr>
          <a:xfrm>
            <a:off x="1991544" y="5105292"/>
            <a:ext cx="1008112" cy="6279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32,2</a:t>
            </a:r>
            <a:r>
              <a:rPr lang="es-CL" sz="1200" b="1" dirty="0"/>
              <a:t>%</a:t>
            </a:r>
            <a:endParaRPr lang="es-CL" sz="2000" b="1" dirty="0"/>
          </a:p>
        </p:txBody>
      </p:sp>
      <p:sp>
        <p:nvSpPr>
          <p:cNvPr id="30" name="29 Rectángulo"/>
          <p:cNvSpPr/>
          <p:nvPr/>
        </p:nvSpPr>
        <p:spPr>
          <a:xfrm>
            <a:off x="8770561" y="2257111"/>
            <a:ext cx="1440160" cy="63418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272.000  U$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8770561" y="3024026"/>
            <a:ext cx="1440160" cy="58204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305.000  U$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8784492" y="3704834"/>
            <a:ext cx="1440160" cy="57280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545.000 U$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8784492" y="4397337"/>
            <a:ext cx="1440160" cy="62796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1.200.000 U$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8770561" y="5149754"/>
            <a:ext cx="1454091" cy="62796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475.000 U$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7090478" y="2270693"/>
            <a:ext cx="1440160" cy="63418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600" b="1" dirty="0"/>
              <a:t>831        %5</a:t>
            </a:r>
            <a:endParaRPr lang="es-CL" b="1" dirty="0"/>
          </a:p>
        </p:txBody>
      </p:sp>
      <p:sp>
        <p:nvSpPr>
          <p:cNvPr id="45" name="44 Rectángulo"/>
          <p:cNvSpPr/>
          <p:nvPr/>
        </p:nvSpPr>
        <p:spPr>
          <a:xfrm>
            <a:off x="7090478" y="3037608"/>
            <a:ext cx="1440160" cy="58204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2.355   </a:t>
            </a:r>
            <a:r>
              <a:rPr lang="es-CL" sz="1600" b="1" dirty="0"/>
              <a:t>%14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7104409" y="3718416"/>
            <a:ext cx="1440160" cy="57280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300" b="1" dirty="0"/>
              <a:t>4.617</a:t>
            </a:r>
            <a:r>
              <a:rPr lang="es-CL" sz="2400" b="1" dirty="0"/>
              <a:t>  </a:t>
            </a:r>
            <a:r>
              <a:rPr lang="es-CL" sz="1600" b="1" dirty="0"/>
              <a:t>%29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7104409" y="4410919"/>
            <a:ext cx="1440160" cy="62796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2.210   </a:t>
            </a:r>
            <a:r>
              <a:rPr lang="es-CL" sz="1600" b="1" dirty="0"/>
              <a:t>%13</a:t>
            </a:r>
            <a:endParaRPr lang="es-CL" sz="2000" b="1" dirty="0"/>
          </a:p>
        </p:txBody>
      </p:sp>
      <p:sp>
        <p:nvSpPr>
          <p:cNvPr id="48" name="47 Rectángulo"/>
          <p:cNvSpPr/>
          <p:nvPr/>
        </p:nvSpPr>
        <p:spPr>
          <a:xfrm>
            <a:off x="7090478" y="5163336"/>
            <a:ext cx="1454091" cy="62796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900" b="1" dirty="0"/>
              <a:t>6.121</a:t>
            </a:r>
            <a:r>
              <a:rPr lang="es-CL" sz="1600" b="1" dirty="0"/>
              <a:t>%38</a:t>
            </a:r>
            <a:endParaRPr lang="es-CL" b="1" dirty="0"/>
          </a:p>
        </p:txBody>
      </p:sp>
      <p:sp>
        <p:nvSpPr>
          <p:cNvPr id="49" name="48 Rectángulo"/>
          <p:cNvSpPr/>
          <p:nvPr/>
        </p:nvSpPr>
        <p:spPr>
          <a:xfrm>
            <a:off x="6962246" y="1493924"/>
            <a:ext cx="1654034" cy="60493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USUARIOS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6890535" y="5949281"/>
            <a:ext cx="1869761" cy="73485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16.134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654481" y="1592754"/>
            <a:ext cx="1859964" cy="1431273"/>
          </a:xfrm>
          <a:prstGeom prst="flowChartAlternateProcess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9.100 </a:t>
            </a:r>
          </a:p>
          <a:p>
            <a:pPr algn="ctr"/>
            <a:r>
              <a:rPr lang="es-CL" sz="1600" dirty="0"/>
              <a:t>Millones de dólares en montos transados</a:t>
            </a:r>
          </a:p>
        </p:txBody>
      </p:sp>
      <p:sp>
        <p:nvSpPr>
          <p:cNvPr id="26" name="48 Rectángulo"/>
          <p:cNvSpPr/>
          <p:nvPr/>
        </p:nvSpPr>
        <p:spPr>
          <a:xfrm>
            <a:off x="8677555" y="1503958"/>
            <a:ext cx="1654034" cy="60493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PÉRCAPITA</a:t>
            </a:r>
          </a:p>
        </p:txBody>
      </p:sp>
      <p:sp>
        <p:nvSpPr>
          <p:cNvPr id="28" name="1 Título"/>
          <p:cNvSpPr>
            <a:spLocks noGrp="1"/>
          </p:cNvSpPr>
          <p:nvPr>
            <p:ph type="title"/>
          </p:nvPr>
        </p:nvSpPr>
        <p:spPr>
          <a:xfrm>
            <a:off x="3861362" y="157215"/>
            <a:ext cx="5547006" cy="10710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sz="3200" b="1" dirty="0">
                <a:solidFill>
                  <a:srgbClr val="1F497D"/>
                </a:solidFill>
              </a:rPr>
              <a:t>Distribución de los compradores</a:t>
            </a:r>
            <a:br>
              <a:rPr lang="es-CL" sz="3200" b="1" dirty="0">
                <a:solidFill>
                  <a:srgbClr val="1F497D"/>
                </a:solidFill>
              </a:rPr>
            </a:br>
            <a:endParaRPr lang="es-CL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238"/>
            <a:ext cx="7931224" cy="1008112"/>
          </a:xfrm>
        </p:spPr>
        <p:txBody>
          <a:bodyPr>
            <a:normAutofit/>
          </a:bodyPr>
          <a:lstStyle/>
          <a:p>
            <a:r>
              <a:rPr lang="es-CL" sz="2800" b="1" dirty="0">
                <a:solidFill>
                  <a:schemeClr val="tx2"/>
                </a:solidFill>
              </a:rPr>
              <a:t/>
            </a:r>
            <a:br>
              <a:rPr lang="es-CL" sz="2800" b="1" dirty="0">
                <a:solidFill>
                  <a:schemeClr val="tx2"/>
                </a:solidFill>
              </a:rPr>
            </a:br>
            <a:r>
              <a:rPr lang="es-CL" sz="2800" b="1" dirty="0">
                <a:solidFill>
                  <a:schemeClr val="tx2"/>
                </a:solidFill>
              </a:rPr>
              <a:t>CAUSAS RECURRENTES DE RECLAMOS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008350"/>
          <a:ext cx="9144000" cy="553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38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/>
        </p:nvSpPr>
        <p:spPr>
          <a:xfrm>
            <a:off x="2279576" y="368660"/>
            <a:ext cx="8136904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s-ES" sz="2200" kern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s-ES" sz="24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s-ES" sz="20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s-ES" sz="1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s-CL" sz="1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MX" sz="7400" b="1" dirty="0" smtClean="0">
                <a:solidFill>
                  <a:schemeClr val="tx2"/>
                </a:solidFill>
              </a:rPr>
              <a:t>Agravantes Estructurales</a:t>
            </a:r>
            <a:endParaRPr lang="es-MX" sz="7400" b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s-MX" sz="800" b="1" dirty="0"/>
          </a:p>
          <a:p>
            <a:pPr>
              <a:lnSpc>
                <a:spcPct val="170000"/>
              </a:lnSpc>
            </a:pPr>
            <a:r>
              <a:rPr lang="es-MX" sz="6200" b="1" dirty="0"/>
              <a:t>Falta de Procedimientos </a:t>
            </a:r>
            <a:r>
              <a:rPr lang="es-MX" sz="6200" dirty="0"/>
              <a:t>de compra.</a:t>
            </a:r>
          </a:p>
          <a:p>
            <a:pPr>
              <a:lnSpc>
                <a:spcPct val="170000"/>
              </a:lnSpc>
            </a:pPr>
            <a:r>
              <a:rPr lang="es-CL" sz="6200" b="1" dirty="0"/>
              <a:t>Alta rotación </a:t>
            </a:r>
            <a:r>
              <a:rPr lang="es-CL" sz="6200" dirty="0"/>
              <a:t>de compradores, especialmente en FFAA. </a:t>
            </a:r>
          </a:p>
          <a:p>
            <a:pPr>
              <a:lnSpc>
                <a:spcPct val="170000"/>
              </a:lnSpc>
            </a:pPr>
            <a:r>
              <a:rPr lang="es-MX" sz="6200" b="1" dirty="0"/>
              <a:t>Bajo involucramiento </a:t>
            </a:r>
            <a:r>
              <a:rPr lang="es-MX" sz="6200" dirty="0"/>
              <a:t>de las autoridades.</a:t>
            </a:r>
            <a:endParaRPr lang="es-CL" sz="6200" dirty="0"/>
          </a:p>
          <a:p>
            <a:pPr>
              <a:lnSpc>
                <a:spcPct val="170000"/>
              </a:lnSpc>
            </a:pPr>
            <a:r>
              <a:rPr lang="es-CL" sz="6200" b="1" dirty="0"/>
              <a:t>Falta de empoderamiento </a:t>
            </a:r>
            <a:r>
              <a:rPr lang="es-CL" sz="6200" dirty="0"/>
              <a:t>de las unidades de Abastecimiento dentro de la estructura organizacional.</a:t>
            </a:r>
          </a:p>
          <a:p>
            <a:pPr>
              <a:lnSpc>
                <a:spcPct val="170000"/>
              </a:lnSpc>
            </a:pPr>
            <a:r>
              <a:rPr lang="es-MX" sz="6200" b="1" dirty="0"/>
              <a:t>Brechas de Conocimientos </a:t>
            </a:r>
            <a:r>
              <a:rPr lang="es-MX" sz="6200" dirty="0"/>
              <a:t>en Compras Públicas.</a:t>
            </a:r>
          </a:p>
          <a:p>
            <a:pPr>
              <a:lnSpc>
                <a:spcPct val="170000"/>
              </a:lnSpc>
            </a:pPr>
            <a:r>
              <a:rPr lang="es-MX" sz="6200" dirty="0"/>
              <a:t>Prácticas deficientes en constitución de </a:t>
            </a:r>
            <a:r>
              <a:rPr lang="es-MX" sz="6200" b="1" dirty="0"/>
              <a:t>Comisiones evaluadoras</a:t>
            </a:r>
            <a:r>
              <a:rPr lang="es-MX" sz="6200" dirty="0"/>
              <a:t>.</a:t>
            </a:r>
          </a:p>
          <a:p>
            <a:pPr>
              <a:lnSpc>
                <a:spcPct val="170000"/>
              </a:lnSpc>
            </a:pPr>
            <a:r>
              <a:rPr lang="es-MX" sz="6200" b="1" dirty="0"/>
              <a:t>Desconocimiento</a:t>
            </a:r>
            <a:r>
              <a:rPr lang="es-MX" sz="6200" dirty="0"/>
              <a:t> de normativa de compras </a:t>
            </a:r>
            <a:r>
              <a:rPr lang="es-MX" sz="6200" b="1" dirty="0"/>
              <a:t>del</a:t>
            </a:r>
            <a:r>
              <a:rPr lang="es-MX" sz="6200" dirty="0"/>
              <a:t> </a:t>
            </a:r>
            <a:r>
              <a:rPr lang="es-MX" sz="6200" b="1" dirty="0"/>
              <a:t>Consejo municipal</a:t>
            </a:r>
          </a:p>
          <a:p>
            <a:pPr marL="0" indent="0">
              <a:lnSpc>
                <a:spcPct val="150000"/>
              </a:lnSpc>
              <a:buNone/>
            </a:pPr>
            <a:endParaRPr lang="es-MX" sz="2400" dirty="0"/>
          </a:p>
          <a:p>
            <a:pPr marL="0" indent="0">
              <a:lnSpc>
                <a:spcPct val="150000"/>
              </a:lnSpc>
              <a:buNone/>
            </a:pPr>
            <a:endParaRPr lang="es-MX" sz="800" b="1" dirty="0"/>
          </a:p>
          <a:p>
            <a:pPr>
              <a:lnSpc>
                <a:spcPct val="150000"/>
              </a:lnSpc>
            </a:pPr>
            <a:endParaRPr lang="es-MX" sz="2400" dirty="0"/>
          </a:p>
          <a:p>
            <a:pPr>
              <a:lnSpc>
                <a:spcPct val="150000"/>
              </a:lnSpc>
            </a:pPr>
            <a:endParaRPr lang="es-CL" sz="2400" dirty="0"/>
          </a:p>
          <a:p>
            <a:pPr>
              <a:lnSpc>
                <a:spcPct val="150000"/>
              </a:lnSpc>
            </a:pPr>
            <a:endParaRPr lang="es-CL" sz="2400" dirty="0"/>
          </a:p>
          <a:p>
            <a:pPr>
              <a:lnSpc>
                <a:spcPct val="150000"/>
              </a:lnSpc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774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/>
        </p:nvSpPr>
        <p:spPr>
          <a:xfrm>
            <a:off x="2207568" y="368660"/>
            <a:ext cx="7992888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s-ES" sz="2200" kern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s-ES" sz="24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s-ES" sz="20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s-ES" sz="1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s-CL" sz="18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MX" sz="9600" b="1" dirty="0" smtClean="0">
                <a:solidFill>
                  <a:schemeClr val="tx2"/>
                </a:solidFill>
              </a:rPr>
              <a:t>Agravantes en Gestión </a:t>
            </a:r>
            <a:r>
              <a:rPr lang="es-MX" sz="9600" b="1" dirty="0">
                <a:solidFill>
                  <a:schemeClr val="tx2"/>
                </a:solidFill>
              </a:rPr>
              <a:t>de Compra:</a:t>
            </a:r>
          </a:p>
          <a:p>
            <a:pPr marL="0" indent="0">
              <a:lnSpc>
                <a:spcPct val="150000"/>
              </a:lnSpc>
              <a:buNone/>
            </a:pPr>
            <a:endParaRPr lang="es-CL" sz="400" b="1" dirty="0"/>
          </a:p>
          <a:p>
            <a:pPr>
              <a:lnSpc>
                <a:spcPct val="170000"/>
              </a:lnSpc>
            </a:pPr>
            <a:r>
              <a:rPr lang="es-CL" sz="8000" b="1" dirty="0"/>
              <a:t>Falta de planificación </a:t>
            </a:r>
            <a:r>
              <a:rPr lang="es-CL" sz="8000" dirty="0"/>
              <a:t>en las compras.</a:t>
            </a:r>
          </a:p>
          <a:p>
            <a:pPr>
              <a:lnSpc>
                <a:spcPct val="170000"/>
              </a:lnSpc>
            </a:pPr>
            <a:r>
              <a:rPr lang="es-CL" sz="8000" b="1" dirty="0"/>
              <a:t>Bases de licitación poco claras</a:t>
            </a:r>
            <a:r>
              <a:rPr lang="es-CL" sz="8000" dirty="0"/>
              <a:t> y falta de publicación de documentación, como resolución de adjudicación</a:t>
            </a:r>
          </a:p>
          <a:p>
            <a:pPr>
              <a:lnSpc>
                <a:spcPct val="170000"/>
              </a:lnSpc>
            </a:pPr>
            <a:r>
              <a:rPr lang="es-CL" sz="8000" b="1" dirty="0"/>
              <a:t>Criterios de evaluación subjetivos y </a:t>
            </a:r>
            <a:r>
              <a:rPr lang="es-MX" sz="8000" b="1" dirty="0"/>
              <a:t>mala aplicación </a:t>
            </a:r>
            <a:r>
              <a:rPr lang="es-MX" sz="8000" dirty="0"/>
              <a:t>de estos.</a:t>
            </a:r>
            <a:endParaRPr lang="es-CL" sz="8000" dirty="0"/>
          </a:p>
          <a:p>
            <a:pPr>
              <a:lnSpc>
                <a:spcPct val="170000"/>
              </a:lnSpc>
            </a:pPr>
            <a:r>
              <a:rPr lang="es-CL" sz="8000" dirty="0"/>
              <a:t>Incorporación de </a:t>
            </a:r>
            <a:r>
              <a:rPr lang="es-CL" sz="8000" b="1" dirty="0"/>
              <a:t>barreras de entrada </a:t>
            </a:r>
            <a:r>
              <a:rPr lang="es-CL" sz="8000" dirty="0"/>
              <a:t>que restringen la participación (garantías, plazos..)</a:t>
            </a:r>
          </a:p>
          <a:p>
            <a:pPr>
              <a:lnSpc>
                <a:spcPct val="170000"/>
              </a:lnSpc>
            </a:pPr>
            <a:r>
              <a:rPr lang="es-MX" sz="8000" b="1" dirty="0"/>
              <a:t>Excesivo formalismo </a:t>
            </a:r>
            <a:r>
              <a:rPr lang="es-MX" sz="8000" dirty="0"/>
              <a:t>(+burocracia) que no aporta valor.</a:t>
            </a:r>
          </a:p>
          <a:p>
            <a:pPr>
              <a:lnSpc>
                <a:spcPct val="170000"/>
              </a:lnSpc>
            </a:pPr>
            <a:r>
              <a:rPr lang="es-MX" sz="8000" b="1" dirty="0"/>
              <a:t>Desconocimiento del mercado</a:t>
            </a:r>
            <a:r>
              <a:rPr lang="es-MX" sz="8000" dirty="0"/>
              <a:t> en el rubro “foco”.</a:t>
            </a:r>
          </a:p>
          <a:p>
            <a:pPr>
              <a:lnSpc>
                <a:spcPct val="170000"/>
              </a:lnSpc>
            </a:pPr>
            <a:r>
              <a:rPr lang="es-MX" sz="8000" b="1" dirty="0"/>
              <a:t>Gestión de Pago no modernizada </a:t>
            </a:r>
            <a:r>
              <a:rPr lang="es-MX" sz="8000" dirty="0"/>
              <a:t>y “</a:t>
            </a:r>
            <a:r>
              <a:rPr lang="es-MX" sz="8000" dirty="0" err="1"/>
              <a:t>adhocrática</a:t>
            </a:r>
            <a:r>
              <a:rPr lang="es-MX" sz="8000" dirty="0"/>
              <a:t>”.</a:t>
            </a:r>
          </a:p>
          <a:p>
            <a:pPr>
              <a:lnSpc>
                <a:spcPct val="150000"/>
              </a:lnSpc>
            </a:pPr>
            <a:endParaRPr lang="es-MX" sz="2400" dirty="0"/>
          </a:p>
          <a:p>
            <a:pPr>
              <a:lnSpc>
                <a:spcPct val="150000"/>
              </a:lnSpc>
            </a:pPr>
            <a:endParaRPr lang="es-CL" sz="2400" dirty="0"/>
          </a:p>
          <a:p>
            <a:pPr>
              <a:lnSpc>
                <a:spcPct val="150000"/>
              </a:lnSpc>
            </a:pPr>
            <a:endParaRPr lang="es-CL" sz="2400" dirty="0"/>
          </a:p>
          <a:p>
            <a:pPr>
              <a:lnSpc>
                <a:spcPct val="150000"/>
              </a:lnSpc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5931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574965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400" b="1" dirty="0" smtClean="0"/>
              <a:t>Considerando a los Compradores Públicos, </a:t>
            </a:r>
            <a:br>
              <a:rPr lang="es-CL" sz="2400" b="1" dirty="0" smtClean="0"/>
            </a:br>
            <a:r>
              <a:rPr lang="es-CL" sz="2400" b="1" dirty="0" smtClean="0"/>
              <a:t>¿</a:t>
            </a:r>
            <a:r>
              <a:rPr lang="es-CL" sz="3600" b="1" dirty="0" smtClean="0"/>
              <a:t>Cómo </a:t>
            </a:r>
            <a:r>
              <a:rPr lang="es-CL" sz="2400" b="1" dirty="0" smtClean="0"/>
              <a:t>es posible? </a:t>
            </a:r>
            <a:r>
              <a:rPr lang="es-CL" sz="2400" dirty="0" smtClean="0"/>
              <a:t/>
            </a:r>
            <a:br>
              <a:rPr lang="es-CL" sz="2400" dirty="0" smtClean="0"/>
            </a:br>
            <a:endParaRPr lang="es-CL" sz="24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399211"/>
              </p:ext>
            </p:extLst>
          </p:nvPr>
        </p:nvGraphicFramePr>
        <p:xfrm>
          <a:off x="3935760" y="1340768"/>
          <a:ext cx="825624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24036" y="2348880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través de </a:t>
            </a:r>
            <a:r>
              <a:rPr lang="es-CL" sz="2400" b="1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procesos </a:t>
            </a:r>
            <a:r>
              <a:rPr lang="es-CL" sz="2400" b="1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interrelacionados</a:t>
            </a:r>
            <a:r>
              <a:rPr lang="es-CL" sz="2400" b="1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sz="2400" b="1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PT_ChileCompra 10 años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_PPT_ChileCompra 10 años" id="{5EEAAE25-80FF-4EBB-9054-8F77BF009510}" vid="{7E86FE8C-3678-4975-9594-5E40CE28F09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Plantilla_PPT_ChileCompra 10 años wide</Template>
  <TotalTime>612</TotalTime>
  <Words>2615</Words>
  <Application>Microsoft Office PowerPoint</Application>
  <PresentationFormat>Custom</PresentationFormat>
  <Paragraphs>576</Paragraphs>
  <Slides>45</Slides>
  <Notes>10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Plantilla_PPT_ChileCompra 10 años wide</vt:lpstr>
      <vt:lpstr>Profesionalización de las compras públicas</vt:lpstr>
      <vt:lpstr>Buscamos mejorar las compras públicas a través del seguimiento, formación y la profesionalización de los compradores públicos</vt:lpstr>
      <vt:lpstr>Por qué profesionalizar</vt:lpstr>
      <vt:lpstr>Monto transado y ahorro en el Mercado Público </vt:lpstr>
      <vt:lpstr>Distribución de los compradores </vt:lpstr>
      <vt:lpstr> CAUSAS RECURRENTES DE RECLAMOS</vt:lpstr>
      <vt:lpstr>PowerPoint Presentation</vt:lpstr>
      <vt:lpstr>PowerPoint Presentation</vt:lpstr>
      <vt:lpstr>Considerando a los Compradores Públicos,  ¿Cómo es posible?  </vt:lpstr>
      <vt:lpstr>Capacitación</vt:lpstr>
      <vt:lpstr>Capacitación: Tipos de cursos</vt:lpstr>
      <vt:lpstr>Historia</vt:lpstr>
      <vt:lpstr>Cantidad de capacitados</vt:lpstr>
      <vt:lpstr>Para acceder a todos los cursos de COMPRADORES se deben inscribir en el calendario de formacion.chilecompra.cl</vt:lpstr>
      <vt:lpstr>Acreditación  y  Certificación</vt:lpstr>
      <vt:lpstr>¿Qué es la Acreditación de Competencias?</vt:lpstr>
      <vt:lpstr>¿Por qué la Acreditación es importante en la formación de los usuarios?</vt:lpstr>
      <vt:lpstr>Historia</vt:lpstr>
      <vt:lpstr>Resultados Generales Acreditación Octubre 2012</vt:lpstr>
      <vt:lpstr>Tanto en el 2010 como en el 2013 a mayor nivel de estudios mayor porcentaje de acreditados</vt:lpstr>
      <vt:lpstr>Características de los usuarios compradores a diciembre 2012</vt:lpstr>
      <vt:lpstr>Profesionalización</vt:lpstr>
      <vt:lpstr>La profesionalización es un proceso de largo plazo</vt:lpstr>
      <vt:lpstr>Hemos realizado una serie de acciones para apoyar este proceso</vt:lpstr>
      <vt:lpstr>Campañas de modificación de conducta</vt:lpstr>
      <vt:lpstr>Objetivo</vt:lpstr>
      <vt:lpstr>¿En qué consisten las Campañas?</vt:lpstr>
      <vt:lpstr>Temas abordados por las campañas</vt:lpstr>
      <vt:lpstr>Impacto esperado con las Campañas</vt:lpstr>
      <vt:lpstr>Campañas enviadas a Julio de 2013</vt:lpstr>
      <vt:lpstr>Asesoría especializada</vt:lpstr>
      <vt:lpstr>¿Por qué un programa de Asesoría especializada? </vt:lpstr>
      <vt:lpstr>Instalación del programa de Asesoría especializada </vt:lpstr>
      <vt:lpstr>Programa de Asesoría se sustenta en 3 programas:</vt:lpstr>
      <vt:lpstr>Movimiento en el ranking de buenas prácticas, de los SSPP Asesorados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Queremos formar proveedores más competentes y competitivos </vt:lpstr>
      <vt:lpstr>Canales de capacitación para proveedores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and management of public procurement officers and civil servants</dc:title>
  <dc:creator>DanielColle</dc:creator>
  <cp:lastModifiedBy>Helena</cp:lastModifiedBy>
  <cp:revision>47</cp:revision>
  <dcterms:created xsi:type="dcterms:W3CDTF">2013-04-23T11:50:00Z</dcterms:created>
  <dcterms:modified xsi:type="dcterms:W3CDTF">2013-09-18T16:01:53Z</dcterms:modified>
</cp:coreProperties>
</file>